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476" y="3774628"/>
            <a:ext cx="4619048" cy="5904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744" y="2564904"/>
            <a:ext cx="4676190" cy="7714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836712"/>
            <a:ext cx="11520000" cy="5466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441586" y="2522264"/>
            <a:ext cx="247537" cy="257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05157" y="3922130"/>
            <a:ext cx="247537" cy="266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089983" y="3922130"/>
            <a:ext cx="247537" cy="276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222611" y="3922130"/>
            <a:ext cx="247537" cy="276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440595" y="3922130"/>
            <a:ext cx="247537" cy="2761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41719" y="4664916"/>
            <a:ext cx="247537" cy="266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764297" y="4664916"/>
            <a:ext cx="371305" cy="266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262347" y="5883847"/>
            <a:ext cx="238016" cy="266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708826" y="5883847"/>
            <a:ext cx="257057" cy="266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002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43472" y="2319328"/>
            <a:ext cx="1437619" cy="1760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3"/>
          <p:cNvSpPr/>
          <p:nvPr/>
        </p:nvSpPr>
        <p:spPr bwMode="white">
          <a:xfrm>
            <a:off x="2135560" y="1844824"/>
            <a:ext cx="1437619" cy="474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3"/>
          <p:cNvSpPr/>
          <p:nvPr/>
        </p:nvSpPr>
        <p:spPr bwMode="white">
          <a:xfrm>
            <a:off x="4198611" y="2319328"/>
            <a:ext cx="1437619" cy="1760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3"/>
          <p:cNvSpPr/>
          <p:nvPr/>
        </p:nvSpPr>
        <p:spPr bwMode="white">
          <a:xfrm>
            <a:off x="4990699" y="1844824"/>
            <a:ext cx="1437619" cy="474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3"/>
          <p:cNvSpPr/>
          <p:nvPr/>
        </p:nvSpPr>
        <p:spPr bwMode="white">
          <a:xfrm>
            <a:off x="6960096" y="2326702"/>
            <a:ext cx="1437619" cy="1760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3"/>
          <p:cNvSpPr/>
          <p:nvPr/>
        </p:nvSpPr>
        <p:spPr bwMode="white">
          <a:xfrm>
            <a:off x="7752184" y="1852198"/>
            <a:ext cx="1437619" cy="474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3"/>
          <p:cNvSpPr/>
          <p:nvPr/>
        </p:nvSpPr>
        <p:spPr bwMode="white">
          <a:xfrm>
            <a:off x="9552385" y="2304579"/>
            <a:ext cx="1680094" cy="1760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3"/>
          <p:cNvSpPr/>
          <p:nvPr/>
        </p:nvSpPr>
        <p:spPr bwMode="white">
          <a:xfrm>
            <a:off x="10586947" y="1830075"/>
            <a:ext cx="1437619" cy="474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879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2357553" y="3900668"/>
            <a:ext cx="3846347" cy="343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367074" y="4481955"/>
            <a:ext cx="4931702" cy="352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221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91041" y="1776797"/>
            <a:ext cx="3846347" cy="343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61090" y="1776797"/>
            <a:ext cx="2037421" cy="343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00561" y="2368598"/>
            <a:ext cx="3655933" cy="343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91041" y="3542654"/>
            <a:ext cx="3846347" cy="3531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61090" y="3552199"/>
            <a:ext cx="2037421" cy="343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00561" y="4134455"/>
            <a:ext cx="5112595" cy="343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46314" y="4124910"/>
            <a:ext cx="2189752" cy="3627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7768183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12</cp:revision>
  <dcterms:created xsi:type="dcterms:W3CDTF">2022-11-08T02:00:00Z</dcterms:created>
  <dcterms:modified xsi:type="dcterms:W3CDTF">2022-11-27T14:59:15Z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