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94159-BE81-48D1-994B-B86BF452018B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7DD44-2585-42CC-8D40-BCE7D1236D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36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7DD44-2585-42CC-8D40-BCE7D1236DA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58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19" y="3728337"/>
            <a:ext cx="6904762" cy="561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2564904"/>
            <a:ext cx="4676190" cy="7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20688"/>
            <a:ext cx="114749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39364" y="1759402"/>
            <a:ext cx="246569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51629" y="1759402"/>
            <a:ext cx="23708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8583" y="2613439"/>
            <a:ext cx="256053" cy="27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92874" y="2613439"/>
            <a:ext cx="237086" cy="27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67815" y="4188661"/>
            <a:ext cx="237086" cy="23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61881" y="4150704"/>
            <a:ext cx="360370" cy="30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12450" y="4682104"/>
            <a:ext cx="654357" cy="294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86861" y="4682104"/>
            <a:ext cx="910410" cy="30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36742" y="5289419"/>
            <a:ext cx="151735" cy="227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77298" y="5279930"/>
            <a:ext cx="227602" cy="246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77298" y="5877755"/>
            <a:ext cx="218119" cy="23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510146" y="5906223"/>
            <a:ext cx="654357" cy="294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20688"/>
            <a:ext cx="107277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03898" y="1508207"/>
            <a:ext cx="221647" cy="239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0779" y="1499332"/>
            <a:ext cx="221647" cy="24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07565" y="1499332"/>
            <a:ext cx="239379" cy="24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4530" y="3585002"/>
            <a:ext cx="336904" cy="23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19781" y="3585002"/>
            <a:ext cx="212782" cy="239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08848" y="3585002"/>
            <a:ext cx="203916" cy="23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73791" y="3540626"/>
            <a:ext cx="363502" cy="31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50824" y="3585002"/>
            <a:ext cx="308375" cy="239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07377" y="3585002"/>
            <a:ext cx="212782" cy="239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52114" y="3585002"/>
            <a:ext cx="212782" cy="239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672728" y="3549501"/>
            <a:ext cx="372368" cy="301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993750" y="3585002"/>
            <a:ext cx="221647" cy="23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623230" y="3540626"/>
            <a:ext cx="363502" cy="31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344311" y="4330518"/>
            <a:ext cx="203916" cy="221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796851" y="4312768"/>
            <a:ext cx="203916" cy="221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058753" y="4898530"/>
            <a:ext cx="212782" cy="221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812356" y="4889655"/>
            <a:ext cx="203916" cy="221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370909" y="4898530"/>
            <a:ext cx="150720" cy="21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7520159" y="4880780"/>
            <a:ext cx="203916" cy="221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8291493" y="4880780"/>
            <a:ext cx="150720" cy="21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796851" y="4871905"/>
            <a:ext cx="203916" cy="23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2812356" y="5377791"/>
            <a:ext cx="203916" cy="221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3370909" y="5386666"/>
            <a:ext cx="150720" cy="21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8291493" y="5368916"/>
            <a:ext cx="150720" cy="21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8805717" y="5368916"/>
            <a:ext cx="203916" cy="221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3344311" y="5936928"/>
            <a:ext cx="203916" cy="23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8796851" y="5919177"/>
            <a:ext cx="212782" cy="221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7"/>
          <p:cNvSpPr/>
          <p:nvPr/>
        </p:nvSpPr>
        <p:spPr bwMode="white">
          <a:xfrm>
            <a:off x="2055800" y="3559332"/>
            <a:ext cx="258132" cy="27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10"/>
          <p:cNvSpPr/>
          <p:nvPr/>
        </p:nvSpPr>
        <p:spPr bwMode="white">
          <a:xfrm>
            <a:off x="6836516" y="3585002"/>
            <a:ext cx="269706" cy="231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1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538446" y="3118970"/>
            <a:ext cx="218975" cy="238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48165" y="3728755"/>
            <a:ext cx="228495" cy="238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47966" y="3728755"/>
            <a:ext cx="218975" cy="238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22876" y="3719227"/>
            <a:ext cx="218975" cy="24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21950" y="3728755"/>
            <a:ext cx="238016" cy="228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02644" y="3719227"/>
            <a:ext cx="228495" cy="24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23074" y="4243262"/>
            <a:ext cx="228495" cy="24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422876" y="4243262"/>
            <a:ext cx="209454" cy="238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02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</Words>
  <Application>Microsoft Office PowerPoint</Application>
  <PresentationFormat>宽屏</PresentationFormat>
  <Paragraphs>1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17</cp:revision>
  <dcterms:created xsi:type="dcterms:W3CDTF">2022-11-08T02:00:00Z</dcterms:created>
  <dcterms:modified xsi:type="dcterms:W3CDTF">2022-11-27T14:58:57Z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