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333" y="3740715"/>
            <a:ext cx="6933333" cy="5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564904"/>
            <a:ext cx="4676190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4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23933" y="3330561"/>
            <a:ext cx="238016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1272" y="3330561"/>
            <a:ext cx="238016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049" y="3340097"/>
            <a:ext cx="161851" cy="238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23933" y="3979028"/>
            <a:ext cx="238016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71272" y="3979028"/>
            <a:ext cx="238016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3487" y="3979028"/>
            <a:ext cx="218975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59900" y="4417696"/>
            <a:ext cx="609322" cy="276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23933" y="4637031"/>
            <a:ext cx="238016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71272" y="4637031"/>
            <a:ext cx="238016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23933" y="5285498"/>
            <a:ext cx="238016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71272" y="5285498"/>
            <a:ext cx="238016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42049" y="5285498"/>
            <a:ext cx="161851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4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37785" y="3112190"/>
            <a:ext cx="409388" cy="343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02" y="4944023"/>
            <a:ext cx="390347" cy="25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1685" y="4944023"/>
            <a:ext cx="228495" cy="25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9024" y="4953564"/>
            <a:ext cx="228495" cy="24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0280" y="4953564"/>
            <a:ext cx="161851" cy="238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51107" y="1966471"/>
            <a:ext cx="409388" cy="35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22413" y="3215158"/>
            <a:ext cx="409388" cy="35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2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167471" y="3968089"/>
            <a:ext cx="2189752" cy="26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1917" y="3968089"/>
            <a:ext cx="2189752" cy="266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6512" y="4511392"/>
            <a:ext cx="4027239" cy="35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26559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2022-11-27T14:58:47Z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