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571" y="3769286"/>
            <a:ext cx="4142857" cy="5238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272" y="2483349"/>
            <a:ext cx="4819048" cy="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51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84396" y="2869964"/>
            <a:ext cx="780694" cy="342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88066" y="2917570"/>
            <a:ext cx="533157" cy="24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38115" y="4764661"/>
            <a:ext cx="418909" cy="26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21950" y="4774182"/>
            <a:ext cx="161851" cy="257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92925" y="4764661"/>
            <a:ext cx="238016" cy="26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56826" y="5393053"/>
            <a:ext cx="399867" cy="257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83603" y="5393053"/>
            <a:ext cx="238016" cy="257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26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19404" y="3245473"/>
            <a:ext cx="495074" cy="181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1090" y="3178697"/>
            <a:ext cx="533157" cy="248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02644" y="3245473"/>
            <a:ext cx="495074" cy="181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38512" y="5115222"/>
            <a:ext cx="495074" cy="190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61090" y="5048445"/>
            <a:ext cx="533157" cy="248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35801" y="5048445"/>
            <a:ext cx="523636" cy="248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1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0561" y="1891197"/>
            <a:ext cx="2589619" cy="34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29123" y="2511524"/>
            <a:ext cx="4646082" cy="34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00561" y="3131852"/>
            <a:ext cx="2408727" cy="34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0082" y="3752179"/>
            <a:ext cx="2208793" cy="34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1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910082" y="3426943"/>
            <a:ext cx="3122776" cy="35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10082" y="4037530"/>
            <a:ext cx="5303008" cy="35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608335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12</cp:revision>
  <dcterms:created xsi:type="dcterms:W3CDTF">2022-11-08T02:00:00Z</dcterms:created>
  <dcterms:modified xsi:type="dcterms:W3CDTF">2022-11-27T14:58:02Z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