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65" y="0"/>
            <a:ext cx="1224724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9809" y="3784152"/>
            <a:ext cx="4152381" cy="58095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272" y="2483349"/>
            <a:ext cx="4819048" cy="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83863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6023008" y="4270920"/>
            <a:ext cx="428429" cy="35243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0154975" y="4270920"/>
            <a:ext cx="437950" cy="35243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61258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3823735" y="2443060"/>
            <a:ext cx="228495" cy="2573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0421553" y="2776676"/>
            <a:ext cx="218975" cy="2478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653024" y="2995909"/>
            <a:ext cx="218975" cy="2478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7632000" y="3062633"/>
            <a:ext cx="228495" cy="2478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213752" y="3272334"/>
            <a:ext cx="218975" cy="2478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3004958" y="3939567"/>
            <a:ext cx="228495" cy="25736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9764628" y="4244587"/>
            <a:ext cx="238016" cy="2382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1080000"/>
            <a:ext cx="11520000" cy="323447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5984925" y="2921457"/>
            <a:ext cx="247537" cy="27669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805024" y="3455766"/>
            <a:ext cx="847338" cy="26715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1910082" y="3866039"/>
            <a:ext cx="2675305" cy="15265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0000" y="836712"/>
            <a:ext cx="11520000" cy="53140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4176000" y="2989008"/>
            <a:ext cx="238016" cy="2666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718016" y="3779453"/>
            <a:ext cx="238016" cy="26665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8832304" y="4581129"/>
            <a:ext cx="1080119" cy="93610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chemeClr val="accent1"/>
                </a:solidFill>
                <a:prstDash val="solid"/>
                <a:miter lim="800000"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-6985" y="0"/>
            <a:ext cx="12198985" cy="685800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230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b87776f7-315b-4f91-9c0d-abe51bfe101b"/>
  <p:tag name="COMMONDATA" val="eyJoZGlkIjoiMGI4MTk1OTY3ODM4ZTg3ZDU5ZmNiYWExM2RhNTY4NDA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宋体</vt:lpstr>
      <vt:lpstr>Arial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13</cp:revision>
  <dcterms:created xsi:type="dcterms:W3CDTF">2022-11-08T02:00:00Z</dcterms:created>
  <dcterms:modified xsi:type="dcterms:W3CDTF">2022-11-27T14:57:47Z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25AABBE1E74F464C9B2BDDB41B9BCC6C</vt:lpwstr>
  </property>
</Properties>
</file>