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3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5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4077072"/>
            <a:ext cx="7359650" cy="704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3068960"/>
            <a:ext cx="4400550" cy="7810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896" y="1988840"/>
            <a:ext cx="2952750" cy="78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70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129851" y="1694571"/>
            <a:ext cx="247537" cy="200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359008" y="2581108"/>
            <a:ext cx="218975" cy="209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720462" y="3467645"/>
            <a:ext cx="247537" cy="200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01" r="4994"/>
          <a:stretch>
            <a:fillRect/>
          </a:stretch>
        </p:blipFill>
        <p:spPr>
          <a:xfrm>
            <a:off x="767715" y="4220845"/>
            <a:ext cx="10944860" cy="2064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1652905" y="4864735"/>
            <a:ext cx="9394825" cy="991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88245"/>
            <a:ext cx="11520000" cy="3981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26247" y="2745825"/>
            <a:ext cx="4731768" cy="1457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6490335" y="1394460"/>
            <a:ext cx="5277485" cy="3175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255" y="1196340"/>
            <a:ext cx="5778500" cy="3606800"/>
          </a:xfrm>
          <a:prstGeom prst="rect">
            <a:avLst/>
          </a:prstGeom>
        </p:spPr>
      </p:pic>
      <p:sp useBgFill="1">
        <p:nvSpPr>
          <p:cNvPr id="8" name="矩形 7"/>
          <p:cNvSpPr/>
          <p:nvPr/>
        </p:nvSpPr>
        <p:spPr bwMode="white">
          <a:xfrm>
            <a:off x="7536160" y="2636912"/>
            <a:ext cx="651530" cy="948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" r="50209"/>
          <a:stretch>
            <a:fillRect/>
          </a:stretch>
        </p:blipFill>
        <p:spPr>
          <a:xfrm>
            <a:off x="736600" y="4210685"/>
            <a:ext cx="5735955" cy="2175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1631497" y="5157014"/>
            <a:ext cx="5141157" cy="1152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651590"/>
            <a:ext cx="11520000" cy="3461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35702" y="3911758"/>
            <a:ext cx="3912991" cy="1153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WJiMjkxMTgwNTA5YjQzMWZhMzkwMWE5NjY4YzYxMj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2023-11-22T06:51:00Z</dcterms:created>
  <dcterms:modified xsi:type="dcterms:W3CDTF">2023-11-24T17:18:23Z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2052-11.1.0.13012</vt:lpwstr>
  </property>
  <property fmtid="{D5CDD505-2E9C-101B-9397-08002B2CF9AE}" pid="3" name="ICV">
    <vt:lpwstr>9AC253D8EE3043869AFBCB4DB93F70A2_13</vt:lpwstr>
  </property>
</Properties>
</file>