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096" y="4293096"/>
            <a:ext cx="3816350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3068960"/>
            <a:ext cx="4400550" cy="781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896" y="1988840"/>
            <a:ext cx="295275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6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69123" y="2514983"/>
            <a:ext cx="8701884" cy="562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916635"/>
            <a:ext cx="11520000" cy="2727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334904" y="4546020"/>
            <a:ext cx="314181" cy="247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24325" y="4546020"/>
            <a:ext cx="285619" cy="257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8805" y="5432880"/>
            <a:ext cx="5693355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1590"/>
            <a:ext cx="11520000" cy="3820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0826" y="4872068"/>
            <a:ext cx="9968132" cy="276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7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3716610"/>
            <a:ext cx="11520000" cy="2277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矩形 23"/>
          <p:cNvSpPr/>
          <p:nvPr/>
        </p:nvSpPr>
        <p:spPr bwMode="white">
          <a:xfrm>
            <a:off x="1100893" y="4221682"/>
            <a:ext cx="7216661" cy="266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1100893" y="5546308"/>
            <a:ext cx="7759338" cy="27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JiMjkxMTgwNTA5YjQzMWZhMzkwMWE5NjY4YzYxM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2023-11-22T06:51:00Z</dcterms:created>
  <dcterms:modified xsi:type="dcterms:W3CDTF">2023-11-24T17:17:48Z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2052-11.1.0.13012</vt:lpwstr>
  </property>
  <property fmtid="{D5CDD505-2E9C-101B-9397-08002B2CF9AE}" pid="3" name="ICV">
    <vt:lpwstr>9AC253D8EE3043869AFBCB4DB93F70A2_13</vt:lpwstr>
  </property>
</Properties>
</file>