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044" y="4221088"/>
            <a:ext cx="4171950" cy="63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068960"/>
            <a:ext cx="4400550" cy="781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896" y="1988840"/>
            <a:ext cx="29527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4076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93024" y="2736123"/>
            <a:ext cx="723570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96760" y="2755172"/>
            <a:ext cx="333223" cy="20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2958" y="3698115"/>
            <a:ext cx="333223" cy="20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54809" y="4631534"/>
            <a:ext cx="590280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48892" y="5098243"/>
            <a:ext cx="209454" cy="20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4901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245421" y="4467093"/>
            <a:ext cx="1780363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38720" y="2718435"/>
            <a:ext cx="3684905" cy="2091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387900" y="4962992"/>
            <a:ext cx="199933" cy="20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073057" y="4962992"/>
            <a:ext cx="199933" cy="20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940099" y="5430282"/>
            <a:ext cx="199933" cy="20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731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20991" y="2540295"/>
            <a:ext cx="590280" cy="210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29917" y="2072317"/>
            <a:ext cx="609322" cy="210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38975" y="2540295"/>
            <a:ext cx="466512" cy="210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43107" y="2072317"/>
            <a:ext cx="590280" cy="210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3223" y="3476250"/>
            <a:ext cx="7016727" cy="71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75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93024" y="3428046"/>
            <a:ext cx="7902148" cy="167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2023-11-24T17:17:27Z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