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4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png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04493" y="4045731"/>
            <a:ext cx="482917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48371"/>
          <a:stretch/>
        </p:blipFill>
        <p:spPr>
          <a:xfrm>
            <a:off x="2999656" y="2924945"/>
            <a:ext cx="6038850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410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72264" y="2929234"/>
            <a:ext cx="599800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7024" y="2919696"/>
            <a:ext cx="599801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09553" y="3596890"/>
            <a:ext cx="314181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23272" y="3615966"/>
            <a:ext cx="199932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4479" y="4064250"/>
            <a:ext cx="875900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7041" y="4083326"/>
            <a:ext cx="333223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43570" y="4531609"/>
            <a:ext cx="314181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38314" y="4560223"/>
            <a:ext cx="199933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67338" y="4998969"/>
            <a:ext cx="875900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99900" y="5027583"/>
            <a:ext cx="333223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37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14876" y="2096266"/>
            <a:ext cx="314181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90181" y="2544865"/>
            <a:ext cx="542677" cy="2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33586" y="3041187"/>
            <a:ext cx="723570" cy="22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92099" y="3967019"/>
            <a:ext cx="418909" cy="22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605010" y="3411220"/>
            <a:ext cx="1615440" cy="112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6495" y="1499870"/>
            <a:ext cx="1465580" cy="1274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44850" y="1416050"/>
            <a:ext cx="1380490" cy="13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1930" y="1459230"/>
            <a:ext cx="1466215" cy="1313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4214" y="2077295"/>
            <a:ext cx="1808926" cy="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7868920" y="1315085"/>
            <a:ext cx="335915" cy="139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 rot="16200000">
            <a:off x="9180830" y="1812290"/>
            <a:ext cx="1842770" cy="108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05340" y="184785"/>
            <a:ext cx="2174875" cy="65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r="3742"/>
          <a:stretch>
            <a:fillRect/>
          </a:stretch>
        </p:blipFill>
        <p:spPr>
          <a:xfrm>
            <a:off x="767715" y="2853100"/>
            <a:ext cx="11089050" cy="321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214149" y="3071742"/>
            <a:ext cx="771173" cy="48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348430" y="3767996"/>
            <a:ext cx="742611" cy="44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536529" y="4941135"/>
            <a:ext cx="875900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545389" y="4941135"/>
            <a:ext cx="418910" cy="22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3995174" y="5074664"/>
            <a:ext cx="542677" cy="70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2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50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889405"/>
            <a:ext cx="5579107" cy="101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2023-11-22T06:51:00Z</dcterms:created>
  <dcterms:modified xsi:type="dcterms:W3CDTF">2023-11-24T17:13:54Z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