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07568" y="4088112"/>
            <a:ext cx="773430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b="48371"/>
          <a:stretch/>
        </p:blipFill>
        <p:spPr>
          <a:xfrm>
            <a:off x="2999656" y="2924945"/>
            <a:ext cx="6038850" cy="100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271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77785" y="2431636"/>
            <a:ext cx="218975" cy="209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" r="4580"/>
          <a:stretch>
            <a:fillRect/>
          </a:stretch>
        </p:blipFill>
        <p:spPr>
          <a:xfrm>
            <a:off x="767715" y="3212510"/>
            <a:ext cx="10992530" cy="195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7098909" y="3358437"/>
            <a:ext cx="209454" cy="21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7365488" y="4333059"/>
            <a:ext cx="218975" cy="21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0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1420707"/>
            <a:ext cx="5017388" cy="103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30480"/>
            <a:ext cx="11520000" cy="242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35702" y="3579995"/>
            <a:ext cx="4046280" cy="1232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045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5702" y="3350704"/>
            <a:ext cx="5702876" cy="754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66855"/>
            <a:ext cx="11520000" cy="2867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4735" y="3351530"/>
            <a:ext cx="6198235" cy="124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2023-11-24T17:12:12Z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