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924944"/>
            <a:ext cx="6038850" cy="1952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96" y="1988840"/>
            <a:ext cx="29527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1755"/>
            <a:ext cx="11520000" cy="2702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033983" y="1883316"/>
            <a:ext cx="342743" cy="21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19206" y="2332154"/>
            <a:ext cx="418910" cy="22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52165" y="2332154"/>
            <a:ext cx="409388" cy="22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42247" y="2332154"/>
            <a:ext cx="418909" cy="22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25785" y="2800092"/>
            <a:ext cx="580760" cy="26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6" r="3329"/>
          <a:stretch>
            <a:fillRect/>
          </a:stretch>
        </p:blipFill>
        <p:spPr>
          <a:xfrm>
            <a:off x="767715" y="3067730"/>
            <a:ext cx="11136675" cy="2325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4718744" y="3257060"/>
            <a:ext cx="199933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6651438" y="3257060"/>
            <a:ext cx="199933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8593653" y="3257060"/>
            <a:ext cx="142809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0374017" y="3724334"/>
            <a:ext cx="199932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1576926" y="4191607"/>
            <a:ext cx="199933" cy="2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6556231" y="4639808"/>
            <a:ext cx="323702" cy="257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7889124" y="4668417"/>
            <a:ext cx="190413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1434116" y="5135691"/>
            <a:ext cx="199933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3090711" y="5135691"/>
            <a:ext cx="199933" cy="20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7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07338" y="2381021"/>
            <a:ext cx="1409057" cy="877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11471" y="2257090"/>
            <a:ext cx="1542347" cy="1000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83070" y="1723390"/>
            <a:ext cx="945515" cy="1139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94140" y="1798320"/>
            <a:ext cx="991235" cy="315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09024" y="1980630"/>
            <a:ext cx="837818" cy="133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268935"/>
            <a:ext cx="11520000" cy="3073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2367141" y="4634063"/>
            <a:ext cx="1818446" cy="149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4299835" y="4051735"/>
            <a:ext cx="447471" cy="200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069686" y="5245029"/>
            <a:ext cx="999669" cy="754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5" y="1723345"/>
            <a:ext cx="11520000" cy="332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07457" y="3707833"/>
            <a:ext cx="7911669" cy="1211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2023-11-24T17:11:36Z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