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989725"/>
            <a:ext cx="7029450" cy="8191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2530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786755" y="2564130"/>
            <a:ext cx="980440" cy="594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24462" y="3474637"/>
            <a:ext cx="685487" cy="133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3" r="6454"/>
          <a:stretch>
            <a:fillRect/>
          </a:stretch>
        </p:blipFill>
        <p:spPr>
          <a:xfrm>
            <a:off x="767715" y="3751625"/>
            <a:ext cx="10776630" cy="1342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8460364" y="3893190"/>
            <a:ext cx="856859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8879273" y="4331534"/>
            <a:ext cx="2265917" cy="266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7860562" y="4807994"/>
            <a:ext cx="314181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9555240" y="4817523"/>
            <a:ext cx="276099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4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0826" y="1950531"/>
            <a:ext cx="1742280" cy="8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19545" y="1950531"/>
            <a:ext cx="2427768" cy="8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48363" y="1950531"/>
            <a:ext cx="2018380" cy="847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23450" y="1727835"/>
            <a:ext cx="1619250" cy="1130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85445"/>
            <a:ext cx="11520000" cy="272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810937" y="4383523"/>
            <a:ext cx="7416595" cy="1184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372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2698976"/>
            <a:ext cx="6026578" cy="2095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086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599940"/>
            <a:ext cx="3674975" cy="1181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2023-11-24T17:07:49Z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