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2" r:id="rId7"/>
    <p:sldId id="261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83632" y="4000070"/>
            <a:ext cx="6657975" cy="77152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359696" y="1988840"/>
            <a:ext cx="5353050" cy="1773555"/>
            <a:chOff x="5385" y="2451"/>
            <a:chExt cx="8430" cy="279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05" y="2451"/>
              <a:ext cx="4650" cy="123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6"/>
            <a:srcRect b="61016"/>
            <a:stretch/>
          </p:blipFill>
          <p:spPr>
            <a:xfrm>
              <a:off x="5385" y="4039"/>
              <a:ext cx="8430" cy="12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05795"/>
            <a:ext cx="11520000" cy="2920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69123" y="2542369"/>
            <a:ext cx="199933" cy="200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15338" y="2542369"/>
            <a:ext cx="333223" cy="200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81586" y="2542369"/>
            <a:ext cx="590281" cy="200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149223" y="2695072"/>
            <a:ext cx="342743" cy="200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681057" y="3153182"/>
            <a:ext cx="618842" cy="209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946975" y="3153182"/>
            <a:ext cx="333223" cy="209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902016" y="3582659"/>
            <a:ext cx="2532495" cy="267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9" r="14579"/>
          <a:stretch>
            <a:fillRect/>
          </a:stretch>
        </p:blipFill>
        <p:spPr>
          <a:xfrm>
            <a:off x="767715" y="3933235"/>
            <a:ext cx="9840640" cy="1595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2"/>
            </p:custDataLst>
          </p:nvPr>
        </p:nvSpPr>
        <p:spPr bwMode="white">
          <a:xfrm>
            <a:off x="6213488" y="4103872"/>
            <a:ext cx="590280" cy="210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3"/>
            </p:custDataLst>
          </p:nvPr>
        </p:nvSpPr>
        <p:spPr bwMode="white">
          <a:xfrm>
            <a:off x="7003703" y="4562822"/>
            <a:ext cx="323702" cy="200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4"/>
            </p:custDataLst>
          </p:nvPr>
        </p:nvSpPr>
        <p:spPr bwMode="white">
          <a:xfrm>
            <a:off x="8602345" y="5011420"/>
            <a:ext cx="1518285" cy="565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0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67496" y="2030190"/>
            <a:ext cx="2265917" cy="1002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16000" y="1906118"/>
            <a:ext cx="1799404" cy="1278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38909" y="1906118"/>
            <a:ext cx="1904131" cy="1278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80727" y="2030190"/>
            <a:ext cx="1875570" cy="992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13055"/>
            <a:ext cx="11520000" cy="1962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1845223" y="3860763"/>
            <a:ext cx="2846677" cy="1181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795100"/>
            <a:ext cx="11520000" cy="2932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40826" y="2861606"/>
            <a:ext cx="8663801" cy="1780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51590"/>
            <a:ext cx="11520000" cy="3223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45223" y="3797262"/>
            <a:ext cx="3494082" cy="1001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2023-11-22T06:51:00Z</dcterms:created>
  <dcterms:modified xsi:type="dcterms:W3CDTF">2023-11-24T17:07:10Z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