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58" y="4149080"/>
            <a:ext cx="5114925" cy="8096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5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25785" y="3179656"/>
            <a:ext cx="2265917" cy="752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48628" y="2598578"/>
            <a:ext cx="285619" cy="200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r="8119"/>
          <a:stretch>
            <a:fillRect/>
          </a:stretch>
        </p:blipFill>
        <p:spPr>
          <a:xfrm>
            <a:off x="767715" y="4005625"/>
            <a:ext cx="10584860" cy="195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2207895" y="4580890"/>
            <a:ext cx="5169535" cy="14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9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26181" y="1569429"/>
            <a:ext cx="3789223" cy="1247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57125"/>
            <a:ext cx="11520000" cy="351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26173" y="4148995"/>
            <a:ext cx="4617520" cy="203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7386239" y="5350199"/>
            <a:ext cx="2570578" cy="171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66855"/>
            <a:ext cx="11520000" cy="3297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858967"/>
            <a:ext cx="3503603" cy="1248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2023-11-24T17:05:34Z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