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157" y="4005064"/>
            <a:ext cx="5133975" cy="73342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309619" y="1916832"/>
            <a:ext cx="5353050" cy="1773555"/>
            <a:chOff x="5385" y="2451"/>
            <a:chExt cx="8430" cy="279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5" y="2451"/>
              <a:ext cx="4650" cy="123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5"/>
            <a:srcRect b="61016"/>
            <a:stretch/>
          </p:blipFill>
          <p:spPr>
            <a:xfrm>
              <a:off x="5385" y="4039"/>
              <a:ext cx="8430" cy="12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95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54743" y="2210486"/>
            <a:ext cx="3646413" cy="724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35560"/>
            <a:ext cx="11520000" cy="3488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1835785" y="5204460"/>
            <a:ext cx="3433445" cy="715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62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45223" y="1493704"/>
            <a:ext cx="4341421" cy="1171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13055"/>
            <a:ext cx="11520000" cy="2298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1835702" y="4395527"/>
            <a:ext cx="4198611" cy="724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92815"/>
            <a:ext cx="11520000" cy="4119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54743" y="3590863"/>
            <a:ext cx="5445818" cy="1773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2023-11-22T06:51:00Z</dcterms:created>
  <dcterms:modified xsi:type="dcterms:W3CDTF">2023-11-24T17:05:17Z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