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621" y="4077072"/>
            <a:ext cx="5029200" cy="7048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59696" y="1988840"/>
            <a:ext cx="5353050" cy="1773555"/>
            <a:chOff x="5385" y="2451"/>
            <a:chExt cx="8430" cy="279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5" y="2451"/>
              <a:ext cx="4650" cy="123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/>
            <a:srcRect b="61016"/>
            <a:stretch/>
          </p:blipFill>
          <p:spPr>
            <a:xfrm>
              <a:off x="5385" y="4039"/>
              <a:ext cx="8430" cy="1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95100"/>
            <a:ext cx="11520000" cy="3356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025454" y="3253826"/>
            <a:ext cx="314181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69123" y="3406373"/>
            <a:ext cx="199933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96099" y="3396838"/>
            <a:ext cx="314181" cy="247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43173" y="3406373"/>
            <a:ext cx="342742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29851" y="3568453"/>
            <a:ext cx="342743" cy="200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509010" y="4044950"/>
            <a:ext cx="242570" cy="527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358347" y="4188174"/>
            <a:ext cx="276099" cy="200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09355" y="4188174"/>
            <a:ext cx="314181" cy="2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92815"/>
            <a:ext cx="11520000" cy="4028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58545" y="1435653"/>
            <a:ext cx="190413" cy="199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95768" y="1426131"/>
            <a:ext cx="209454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18677" y="1578492"/>
            <a:ext cx="333223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49024" y="1740377"/>
            <a:ext cx="209454" cy="199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05289" y="1740377"/>
            <a:ext cx="199933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86975" y="3625851"/>
            <a:ext cx="304661" cy="199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66148" y="3625851"/>
            <a:ext cx="333223" cy="199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96495" y="4092458"/>
            <a:ext cx="476033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54347" y="5035196"/>
            <a:ext cx="885421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10942" y="5035196"/>
            <a:ext cx="885421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1052195" y="2972435"/>
            <a:ext cx="266065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2"/>
            </p:custDataLst>
          </p:nvPr>
        </p:nvSpPr>
        <p:spPr bwMode="white">
          <a:xfrm>
            <a:off x="3486150" y="2972435"/>
            <a:ext cx="297180" cy="221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5672455" y="2989580"/>
            <a:ext cx="334010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7463790" y="2994025"/>
            <a:ext cx="313055" cy="210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9912350" y="2989580"/>
            <a:ext cx="334010" cy="215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2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10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10940" y="1079500"/>
            <a:ext cx="486410" cy="553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56420" y="1085850"/>
            <a:ext cx="472440" cy="515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06545" y="1859049"/>
            <a:ext cx="609322" cy="210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18942" y="1859049"/>
            <a:ext cx="752132" cy="210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892165" y="2326906"/>
            <a:ext cx="580760" cy="219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28396" y="2326906"/>
            <a:ext cx="856859" cy="219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53645"/>
            <a:ext cx="11520000" cy="2920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2"/>
            </p:custDataLst>
          </p:nvPr>
        </p:nvSpPr>
        <p:spPr bwMode="white">
          <a:xfrm>
            <a:off x="1845310" y="3970020"/>
            <a:ext cx="4551045" cy="972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animBg="1"/>
      <p:bldP spid="10" grpId="0" animBg="1"/>
      <p:bldP spid="11" grpId="0" animBg="1"/>
      <p:bldP spid="12" grpId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95100"/>
            <a:ext cx="11520000" cy="3036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35685" y="3081020"/>
            <a:ext cx="4474845" cy="944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JiMjkxMTgwNTA5YjQzMWZhMzkwMWE5NjY4YzYxMj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2023-11-22T06:51:00Z</dcterms:created>
  <dcterms:modified xsi:type="dcterms:W3CDTF">2023-11-24T17:01:47Z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2052-11.1.0.13012</vt:lpwstr>
  </property>
  <property fmtid="{D5CDD505-2E9C-101B-9397-08002B2CF9AE}" pid="3" name="ICV">
    <vt:lpwstr>9AC253D8EE3043869AFBCB4DB93F70A2_13</vt:lpwstr>
  </property>
</Properties>
</file>