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54" y="3645024"/>
            <a:ext cx="831532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80" y="2369185"/>
            <a:ext cx="53244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23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072630" y="2885440"/>
            <a:ext cx="455295" cy="55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68066" y="3647634"/>
            <a:ext cx="190413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53940" y="3980815"/>
            <a:ext cx="32385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07074" y="4514776"/>
            <a:ext cx="323702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4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49289" y="1999295"/>
            <a:ext cx="590280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06148" y="1999295"/>
            <a:ext cx="590280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63008" y="1999295"/>
            <a:ext cx="590280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3090" y="3381260"/>
            <a:ext cx="7673652" cy="101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1244"/>
          <a:stretch>
            <a:fillRect/>
          </a:stretch>
        </p:blipFill>
        <p:spPr>
          <a:xfrm>
            <a:off x="767715" y="4579030"/>
            <a:ext cx="10224815" cy="155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100893" y="5086109"/>
            <a:ext cx="4198611" cy="70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54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37825" y="2720975"/>
            <a:ext cx="1142365" cy="2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0537825" y="3126105"/>
            <a:ext cx="1142365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0560685" y="3567430"/>
            <a:ext cx="1142365" cy="30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0560685" y="4008755"/>
            <a:ext cx="1142365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89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0347" y="3620335"/>
            <a:ext cx="7289869" cy="161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7680176" y="4797151"/>
            <a:ext cx="1010402" cy="43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