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5" r:id="rId6"/>
    <p:sldId id="262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image" Target="../media/image8.png"/><Relationship Id="rId4" Type="http://schemas.openxmlformats.org/officeDocument/2006/relationships/tags" Target="../tags/tag1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47728" y="3717032"/>
            <a:ext cx="4800600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080" y="2369185"/>
            <a:ext cx="5324475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6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863933" y="2178668"/>
            <a:ext cx="323702" cy="24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28793" y="2188190"/>
            <a:ext cx="314181" cy="228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25785" y="2769021"/>
            <a:ext cx="437950" cy="19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72595" y="2769021"/>
            <a:ext cx="304661" cy="19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842247" y="2769021"/>
            <a:ext cx="456990" cy="19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863603" y="3207025"/>
            <a:ext cx="333223" cy="199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471603" y="3207025"/>
            <a:ext cx="447471" cy="199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195173" y="3207025"/>
            <a:ext cx="590280" cy="199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3717245"/>
            <a:ext cx="11520000" cy="1775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2"/>
            </p:custDataLst>
          </p:nvPr>
        </p:nvSpPr>
        <p:spPr bwMode="white">
          <a:xfrm>
            <a:off x="6651438" y="3850884"/>
            <a:ext cx="1437619" cy="26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7812959" y="4499991"/>
            <a:ext cx="323702" cy="257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2824132" y="5168190"/>
            <a:ext cx="199933" cy="200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54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83" r="38116"/>
          <a:stretch>
            <a:fillRect/>
          </a:stretch>
        </p:blipFill>
        <p:spPr>
          <a:xfrm>
            <a:off x="2710815" y="1873250"/>
            <a:ext cx="6770370" cy="2492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" r="3742"/>
          <a:stretch>
            <a:fillRect/>
          </a:stretch>
        </p:blipFill>
        <p:spPr>
          <a:xfrm>
            <a:off x="623570" y="4221525"/>
            <a:ext cx="11089050" cy="2269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3746301" y="4355549"/>
            <a:ext cx="580760" cy="266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5041265" y="4870450"/>
            <a:ext cx="396240" cy="573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8182929" y="5671277"/>
            <a:ext cx="590280" cy="200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2194434" y="6157524"/>
            <a:ext cx="333223" cy="209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49305"/>
            <a:ext cx="11520000" cy="172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635768" y="2516996"/>
            <a:ext cx="476033" cy="210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52375"/>
            <a:ext cx="11520000" cy="2489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845223" y="4006287"/>
            <a:ext cx="7159537" cy="1249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2023-11-24T16:54:16Z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