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19605" y="2333308"/>
            <a:ext cx="8382000" cy="2191385"/>
            <a:chOff x="3023" y="2451"/>
            <a:chExt cx="13200" cy="34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8" y="2451"/>
              <a:ext cx="6405" cy="159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023" y="4492"/>
              <a:ext cx="13200" cy="1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814347" y="1751430"/>
            <a:ext cx="209454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645490"/>
            <a:ext cx="11520000" cy="954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7841521" y="3807690"/>
            <a:ext cx="21897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449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09553" y="1735281"/>
            <a:ext cx="130433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2479" y="2231288"/>
            <a:ext cx="456991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2842" y="2679601"/>
            <a:ext cx="1313851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2479" y="3175608"/>
            <a:ext cx="456991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42842" y="3623922"/>
            <a:ext cx="1313851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62479" y="4119928"/>
            <a:ext cx="456991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00033" y="4568242"/>
            <a:ext cx="1313851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52958" y="5064249"/>
            <a:ext cx="466512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210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29057" y="3123915"/>
            <a:ext cx="837818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42909" y="3152498"/>
            <a:ext cx="314181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28132" y="3152498"/>
            <a:ext cx="466512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9057" y="3562189"/>
            <a:ext cx="837818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33388" y="3590772"/>
            <a:ext cx="323702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28132" y="3590772"/>
            <a:ext cx="466512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29057" y="4000463"/>
            <a:ext cx="837818" cy="2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33388" y="4029046"/>
            <a:ext cx="323702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28132" y="4029046"/>
            <a:ext cx="466512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29057" y="4448264"/>
            <a:ext cx="837818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42909" y="4467319"/>
            <a:ext cx="314181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47173" y="4467319"/>
            <a:ext cx="447471" cy="2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978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263471" y="2950544"/>
            <a:ext cx="323702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05950" y="2960090"/>
            <a:ext cx="323702" cy="238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53289" y="2969637"/>
            <a:ext cx="333223" cy="2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25586" y="3475604"/>
            <a:ext cx="456991" cy="20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11471" y="3943385"/>
            <a:ext cx="1009190" cy="21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44165" y="4420712"/>
            <a:ext cx="333223" cy="200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