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717032"/>
            <a:ext cx="838200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2457133"/>
            <a:ext cx="30289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50570" y="2423160"/>
            <a:ext cx="2021205" cy="133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73256" y="2621542"/>
            <a:ext cx="2237355" cy="113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95883" y="2497474"/>
            <a:ext cx="2227834" cy="1116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28760" y="2621280"/>
            <a:ext cx="2518410" cy="116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861390"/>
            <a:ext cx="11520000" cy="2563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706540" y="5062225"/>
            <a:ext cx="5674314" cy="714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animBg="1"/>
      <p:bldP spid="9" grpId="0" bldLvl="0" animBg="1"/>
      <p:bldP spid="10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74049" y="1388839"/>
            <a:ext cx="5045950" cy="1905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95041" y="2208100"/>
            <a:ext cx="2323041" cy="40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5" y="3916000"/>
            <a:ext cx="11520000" cy="2547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844588" y="5013062"/>
            <a:ext cx="7559404" cy="992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64570"/>
            <a:ext cx="11520000" cy="3683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45223" y="3826762"/>
            <a:ext cx="3789223" cy="1154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2023-11-24T16:45:31Z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