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3789040"/>
            <a:ext cx="32861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79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77903" y="2846079"/>
            <a:ext cx="174860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8377" y="2846079"/>
            <a:ext cx="174860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80053" y="2846079"/>
            <a:ext cx="410921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77903" y="3257507"/>
            <a:ext cx="174860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25975" y="3257507"/>
            <a:ext cx="410921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80053" y="3257507"/>
            <a:ext cx="410921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34188" y="3677689"/>
            <a:ext cx="279776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64774" y="3677689"/>
            <a:ext cx="542066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57651" y="3677689"/>
            <a:ext cx="655726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77903" y="4106626"/>
            <a:ext cx="183602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48377" y="4106626"/>
            <a:ext cx="174860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80053" y="4106626"/>
            <a:ext cx="384692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72987" y="4518054"/>
            <a:ext cx="402178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25975" y="4518054"/>
            <a:ext cx="419664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80053" y="4518054"/>
            <a:ext cx="384692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555500" y="4938237"/>
            <a:ext cx="410921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464774" y="4938237"/>
            <a:ext cx="542066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671310" y="4938237"/>
            <a:ext cx="393435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695389" y="5367173"/>
            <a:ext cx="122402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543290" y="5328285"/>
            <a:ext cx="401955" cy="21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680053" y="5358419"/>
            <a:ext cx="410921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494299" y="5787355"/>
            <a:ext cx="550809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403573" y="5787355"/>
            <a:ext cx="664469" cy="18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9680053" y="5787355"/>
            <a:ext cx="419665" cy="1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ldLvl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69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3223" y="2511436"/>
            <a:ext cx="10739305" cy="70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2826" y="4296747"/>
            <a:ext cx="133289" cy="2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78247" y="4277653"/>
            <a:ext cx="285619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18876" y="3857580"/>
            <a:ext cx="142809" cy="2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0462" y="3924410"/>
            <a:ext cx="190413" cy="133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269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2886355"/>
            <a:ext cx="6216991" cy="11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3615" y="1628775"/>
            <a:ext cx="6501130" cy="275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