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2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5" y="3645024"/>
            <a:ext cx="4743450" cy="685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25" y="2457133"/>
            <a:ext cx="3028950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36325"/>
            <a:ext cx="11520000" cy="3965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425652" y="3972170"/>
            <a:ext cx="1075834" cy="695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67537" y="2990245"/>
            <a:ext cx="4027239" cy="2001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66855"/>
            <a:ext cx="11520000" cy="3248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845310" y="3619500"/>
            <a:ext cx="4702810" cy="1181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36325"/>
            <a:ext cx="11520000" cy="3642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45310" y="2999740"/>
            <a:ext cx="5788025" cy="2024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5795"/>
            <a:ext cx="11520000" cy="1572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321256" y="2254049"/>
            <a:ext cx="209454" cy="20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99010"/>
            <a:ext cx="11520000" cy="3102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1826181" y="3716080"/>
            <a:ext cx="6226512" cy="1919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2023-11-22T06:51:00Z</dcterms:created>
  <dcterms:modified xsi:type="dcterms:W3CDTF">2023-11-24T16:45:52Z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