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2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717032"/>
            <a:ext cx="5334000" cy="695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25" y="2457133"/>
            <a:ext cx="3028950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28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492628" y="1759876"/>
            <a:ext cx="1142479" cy="276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25322" y="1759876"/>
            <a:ext cx="1152000" cy="276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24528" y="2578851"/>
            <a:ext cx="904461" cy="19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359669" y="3045477"/>
            <a:ext cx="894942" cy="19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52958" y="3045477"/>
            <a:ext cx="209454" cy="19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" y="3388315"/>
            <a:ext cx="11520000" cy="2032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2"/>
            </p:custDataLst>
          </p:nvPr>
        </p:nvSpPr>
        <p:spPr bwMode="white">
          <a:xfrm>
            <a:off x="4614017" y="3560092"/>
            <a:ext cx="590280" cy="267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3"/>
            </p:custDataLst>
          </p:nvPr>
        </p:nvSpPr>
        <p:spPr bwMode="white">
          <a:xfrm>
            <a:off x="9821818" y="3579178"/>
            <a:ext cx="1285289" cy="209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4"/>
            </p:custDataLst>
          </p:nvPr>
        </p:nvSpPr>
        <p:spPr bwMode="white">
          <a:xfrm>
            <a:off x="3128793" y="4590755"/>
            <a:ext cx="1294809" cy="209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5"/>
            </p:custDataLst>
          </p:nvPr>
        </p:nvSpPr>
        <p:spPr bwMode="white">
          <a:xfrm>
            <a:off x="10364496" y="5067914"/>
            <a:ext cx="323702" cy="209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05795"/>
            <a:ext cx="11520000" cy="3356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50148" y="2597999"/>
            <a:ext cx="5055471" cy="715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r="1868"/>
          <a:stretch>
            <a:fillRect/>
          </a:stretch>
        </p:blipFill>
        <p:spPr>
          <a:xfrm>
            <a:off x="767715" y="4723175"/>
            <a:ext cx="11304950" cy="1078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5756496" y="5314868"/>
            <a:ext cx="333223" cy="20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6413422" y="5314868"/>
            <a:ext cx="333223" cy="20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7060827" y="5324413"/>
            <a:ext cx="342742" cy="200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53875"/>
            <a:ext cx="11520000" cy="2414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45223" y="2850504"/>
            <a:ext cx="3303669" cy="70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66855"/>
            <a:ext cx="11520000" cy="2779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35702" y="3815301"/>
            <a:ext cx="5474380" cy="735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2023-11-22T06:51:00Z</dcterms:created>
  <dcterms:modified xsi:type="dcterms:W3CDTF">2023-11-24T16:44:49Z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