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3" r:id="rId6"/>
    <p:sldId id="261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58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768" y="3645024"/>
            <a:ext cx="3981450" cy="771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1525" y="2457133"/>
            <a:ext cx="3028950" cy="923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16490"/>
            <a:ext cx="11520000" cy="3214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200650" y="1618615"/>
            <a:ext cx="491490" cy="234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281851" y="2534710"/>
            <a:ext cx="199933" cy="200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282055" y="3024505"/>
            <a:ext cx="2846705" cy="363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280528" y="2534710"/>
            <a:ext cx="199933" cy="2003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2279622" y="1701820"/>
            <a:ext cx="428429" cy="362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2"/>
            </p:custDataLst>
          </p:nvPr>
        </p:nvSpPr>
        <p:spPr bwMode="white">
          <a:xfrm>
            <a:off x="1755140" y="2338070"/>
            <a:ext cx="448945" cy="570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3"/>
            </p:custDataLst>
          </p:nvPr>
        </p:nvSpPr>
        <p:spPr bwMode="white">
          <a:xfrm>
            <a:off x="5015837" y="2463185"/>
            <a:ext cx="428429" cy="362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8392795" y="2459990"/>
            <a:ext cx="453390" cy="379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8917940" y="1630045"/>
            <a:ext cx="487680" cy="379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img_167772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45" y="3414985"/>
            <a:ext cx="11520000" cy="3239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/>
          <p:cNvSpPr/>
          <p:nvPr>
            <p:custDataLst>
              <p:tags r:id="rId7"/>
            </p:custDataLst>
          </p:nvPr>
        </p:nvSpPr>
        <p:spPr bwMode="white">
          <a:xfrm>
            <a:off x="8171387" y="3567449"/>
            <a:ext cx="456991" cy="209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8"/>
            </p:custDataLst>
          </p:nvPr>
        </p:nvSpPr>
        <p:spPr bwMode="white">
          <a:xfrm>
            <a:off x="745271" y="5425610"/>
            <a:ext cx="1447140" cy="10005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9"/>
            </p:custDataLst>
          </p:nvPr>
        </p:nvSpPr>
        <p:spPr bwMode="white">
          <a:xfrm>
            <a:off x="3258725" y="5301733"/>
            <a:ext cx="1523305" cy="12673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10"/>
            </p:custDataLst>
          </p:nvPr>
        </p:nvSpPr>
        <p:spPr bwMode="white">
          <a:xfrm>
            <a:off x="6095883" y="5301733"/>
            <a:ext cx="1942214" cy="11148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11"/>
            </p:custDataLst>
          </p:nvPr>
        </p:nvSpPr>
        <p:spPr bwMode="white">
          <a:xfrm>
            <a:off x="8856874" y="5425610"/>
            <a:ext cx="2561057" cy="991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2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12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45223" y="1465967"/>
            <a:ext cx="5740958" cy="16208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3244170"/>
            <a:ext cx="11520000" cy="2820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1810937" y="4302002"/>
            <a:ext cx="4093884" cy="11721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509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45223" y="2402778"/>
            <a:ext cx="3465520" cy="14700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ZlMjFkNzdiZDY1MDRmMDUzMWUzYmYyMTgxZGVhNz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2023-11-22T06:51:00Z</dcterms:created>
  <dcterms:modified xsi:type="dcterms:W3CDTF">2023-11-24T16:44:04Z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