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4" r:id="rId6"/>
    <p:sldId id="263" r:id="rId7"/>
    <p:sldId id="261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9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39" y="58"/>
      </p:cViewPr>
      <p:guideLst>
        <p:guide orient="horz" pos="2139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slideLayout" Target="../slideLayouts/slideLayout13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image" Target="../media/image5.png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7.xml"/><Relationship Id="rId7" Type="http://schemas.openxmlformats.org/officeDocument/2006/relationships/image" Target="../media/image7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212" y="3717032"/>
            <a:ext cx="5743575" cy="762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525" y="2457133"/>
            <a:ext cx="3028950" cy="923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91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4206347" y="1722573"/>
            <a:ext cx="590280" cy="257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823867" y="1713045"/>
            <a:ext cx="1142479" cy="266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262809" y="2189469"/>
            <a:ext cx="199933" cy="200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052694" y="2179941"/>
            <a:ext cx="209454" cy="209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737215" y="2627630"/>
            <a:ext cx="362585" cy="688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30" y="3098755"/>
            <a:ext cx="11520000" cy="20119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>
            <p:custDataLst>
              <p:tags r:id="rId2"/>
            </p:custDataLst>
          </p:nvPr>
        </p:nvSpPr>
        <p:spPr bwMode="white">
          <a:xfrm>
            <a:off x="7051928" y="3298997"/>
            <a:ext cx="2513454" cy="276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3"/>
            </p:custDataLst>
          </p:nvPr>
        </p:nvSpPr>
        <p:spPr bwMode="white">
          <a:xfrm>
            <a:off x="7109052" y="3775763"/>
            <a:ext cx="190413" cy="2002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4"/>
            </p:custDataLst>
          </p:nvPr>
        </p:nvSpPr>
        <p:spPr bwMode="white">
          <a:xfrm>
            <a:off x="2053581" y="3928329"/>
            <a:ext cx="323702" cy="2002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5"/>
            </p:custDataLst>
          </p:nvPr>
        </p:nvSpPr>
        <p:spPr bwMode="white">
          <a:xfrm>
            <a:off x="5509581" y="3928329"/>
            <a:ext cx="333223" cy="209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6"/>
            </p:custDataLst>
          </p:nvPr>
        </p:nvSpPr>
        <p:spPr bwMode="white">
          <a:xfrm>
            <a:off x="9555862" y="3928329"/>
            <a:ext cx="199933" cy="209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7"/>
            </p:custDataLst>
          </p:nvPr>
        </p:nvSpPr>
        <p:spPr bwMode="white">
          <a:xfrm>
            <a:off x="10526969" y="3928329"/>
            <a:ext cx="199933" cy="209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8"/>
            </p:custDataLst>
          </p:nvPr>
        </p:nvSpPr>
        <p:spPr bwMode="white">
          <a:xfrm>
            <a:off x="4614639" y="4529055"/>
            <a:ext cx="190413" cy="2002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9"/>
            </p:custDataLst>
          </p:nvPr>
        </p:nvSpPr>
        <p:spPr bwMode="white">
          <a:xfrm>
            <a:off x="5738077" y="4529055"/>
            <a:ext cx="199933" cy="209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10"/>
            </p:custDataLst>
          </p:nvPr>
        </p:nvSpPr>
        <p:spPr bwMode="white">
          <a:xfrm>
            <a:off x="6528291" y="4653014"/>
            <a:ext cx="1685157" cy="276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11"/>
            </p:custDataLst>
          </p:nvPr>
        </p:nvSpPr>
        <p:spPr bwMode="white">
          <a:xfrm>
            <a:off x="4614639" y="4834185"/>
            <a:ext cx="199933" cy="209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12"/>
            </p:custDataLst>
          </p:nvPr>
        </p:nvSpPr>
        <p:spPr bwMode="white">
          <a:xfrm>
            <a:off x="5738077" y="4834185"/>
            <a:ext cx="199933" cy="209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795100"/>
            <a:ext cx="11520000" cy="3202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74049" y="3062770"/>
            <a:ext cx="1856528" cy="1544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777917" y="3062770"/>
            <a:ext cx="1856528" cy="1544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481785" y="3224803"/>
            <a:ext cx="2446809" cy="1715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823537" y="3043707"/>
            <a:ext cx="1837487" cy="2573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77550"/>
            <a:ext cx="11520000" cy="3094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79905" y="2630170"/>
            <a:ext cx="758825" cy="292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225800" y="2210435"/>
            <a:ext cx="513080" cy="317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570095" y="2210435"/>
            <a:ext cx="579120" cy="281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92835" y="3474085"/>
            <a:ext cx="5280660" cy="307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>
            <a:off x="1847850" y="2130425"/>
            <a:ext cx="497840" cy="361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2"/>
            </p:custDataLst>
          </p:nvPr>
        </p:nvSpPr>
        <p:spPr bwMode="white">
          <a:xfrm>
            <a:off x="3215640" y="2540635"/>
            <a:ext cx="513080" cy="317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3"/>
            </p:custDataLst>
          </p:nvPr>
        </p:nvSpPr>
        <p:spPr bwMode="white">
          <a:xfrm>
            <a:off x="4584065" y="2630170"/>
            <a:ext cx="579120" cy="281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img_167772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933145"/>
            <a:ext cx="11520000" cy="16800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>
            <p:custDataLst>
              <p:tags r:id="rId5"/>
            </p:custDataLst>
          </p:nvPr>
        </p:nvSpPr>
        <p:spPr bwMode="white">
          <a:xfrm>
            <a:off x="1845310" y="4820285"/>
            <a:ext cx="3872230" cy="495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2" grpId="0" bldLvl="0" animBg="1"/>
      <p:bldP spid="10" grpId="0" bldLvl="0" animBg="1"/>
      <p:bldP spid="11" grpId="0" bldLvl="0" animBg="1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866855"/>
            <a:ext cx="11520000" cy="29577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8938115" y="3307580"/>
            <a:ext cx="323702" cy="200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462743" y="3460240"/>
            <a:ext cx="333223" cy="209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443371" y="3460240"/>
            <a:ext cx="314181" cy="209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928595" y="3612900"/>
            <a:ext cx="333223" cy="209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156760" y="4032714"/>
            <a:ext cx="1504264" cy="267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ZlMjFkNzdiZDY1MDRmMDUzMWUzYmYyMTgxZGVhNz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2023-11-22T06:51:00Z</dcterms:created>
  <dcterms:modified xsi:type="dcterms:W3CDTF">2023-11-24T16:43:42Z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