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24505" y="2457133"/>
            <a:ext cx="6142990" cy="1943735"/>
            <a:chOff x="4763" y="4039"/>
            <a:chExt cx="9674" cy="306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5" y="4039"/>
              <a:ext cx="4770" cy="145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763" y="6080"/>
              <a:ext cx="9675" cy="10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10365"/>
            <a:ext cx="11520000" cy="270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395438" y="3450649"/>
            <a:ext cx="333223" cy="200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28066" y="3450649"/>
            <a:ext cx="333223" cy="200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29917" y="4394942"/>
            <a:ext cx="466512" cy="200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480775"/>
            <a:ext cx="11520000" cy="3787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23466" y="2606517"/>
            <a:ext cx="323702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70739" y="3102606"/>
            <a:ext cx="142809" cy="200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32325" y="3102606"/>
            <a:ext cx="190413" cy="200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23466" y="3550995"/>
            <a:ext cx="323702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61218" y="4047085"/>
            <a:ext cx="190413" cy="200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41846" y="4047085"/>
            <a:ext cx="142809" cy="200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123466" y="4485933"/>
            <a:ext cx="323702" cy="276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70739" y="4991563"/>
            <a:ext cx="142809" cy="200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32325" y="4991563"/>
            <a:ext cx="190413" cy="200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r="28332"/>
          <a:stretch>
            <a:fillRect/>
          </a:stretch>
        </p:blipFill>
        <p:spPr>
          <a:xfrm>
            <a:off x="360045" y="2701335"/>
            <a:ext cx="8256315" cy="1396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91305" y="2774864"/>
            <a:ext cx="228495" cy="20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25454" y="3251012"/>
            <a:ext cx="190413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53685" y="3251012"/>
            <a:ext cx="142809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88165" y="3717638"/>
            <a:ext cx="228495" cy="20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72727" y="3727161"/>
            <a:ext cx="142809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24793" y="3717638"/>
            <a:ext cx="190413" cy="20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832215" y="2773045"/>
            <a:ext cx="2943225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325"/>
            <a:ext cx="11520000" cy="3546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11074" y="2761626"/>
            <a:ext cx="780694" cy="1639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52429" y="2990455"/>
            <a:ext cx="2389685" cy="953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9063355" y="1265555"/>
            <a:ext cx="2662555" cy="74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23345"/>
            <a:ext cx="11520000" cy="3463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54743" y="3650904"/>
            <a:ext cx="5864727" cy="1479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2023-11-22T06:51:00Z</dcterms:created>
  <dcterms:modified xsi:type="dcterms:W3CDTF">2023-11-24T16:42:26Z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