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4.png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19536" y="3717032"/>
            <a:ext cx="8391525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87688" y="2348880"/>
            <a:ext cx="541972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9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861950" y="1744925"/>
            <a:ext cx="190413" cy="20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61950" y="2050564"/>
            <a:ext cx="190413" cy="20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83173" y="2509022"/>
            <a:ext cx="190413" cy="20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10413" y="2509022"/>
            <a:ext cx="199933" cy="20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73652" y="2814661"/>
            <a:ext cx="199933" cy="21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10413" y="2814661"/>
            <a:ext cx="199933" cy="20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3120345"/>
            <a:ext cx="11520000" cy="2157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2"/>
            </p:custDataLst>
          </p:nvPr>
        </p:nvSpPr>
        <p:spPr bwMode="white">
          <a:xfrm>
            <a:off x="9202975" y="3253973"/>
            <a:ext cx="199933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10174083" y="3253973"/>
            <a:ext cx="199933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7013223" y="3712128"/>
            <a:ext cx="142809" cy="20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9659967" y="3712128"/>
            <a:ext cx="142809" cy="20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6994182" y="4027110"/>
            <a:ext cx="199933" cy="20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9650446" y="4027110"/>
            <a:ext cx="190413" cy="20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3728595" y="4943421"/>
            <a:ext cx="342743" cy="20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6089719" y="4943421"/>
            <a:ext cx="342743" cy="20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6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24535" y="1341120"/>
            <a:ext cx="9315450" cy="1393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943815"/>
            <a:ext cx="11520000" cy="3700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3039102" y="4746299"/>
            <a:ext cx="1113917" cy="877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4590970" y="4889353"/>
            <a:ext cx="1113917" cy="782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6066673" y="4841669"/>
            <a:ext cx="3789222" cy="1010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49305"/>
            <a:ext cx="11520000" cy="4148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1815" y="2778125"/>
            <a:ext cx="9511030" cy="2656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2023-11-22T06:51:00Z</dcterms:created>
  <dcterms:modified xsi:type="dcterms:W3CDTF">2023-11-24T16:38:18Z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