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3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19095" y="2455863"/>
            <a:ext cx="6352540" cy="1946275"/>
            <a:chOff x="4597" y="2791"/>
            <a:chExt cx="10004" cy="3065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178" y="2791"/>
              <a:ext cx="8535" cy="136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597" y="4942"/>
              <a:ext cx="10005" cy="9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8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157090" y="1826812"/>
            <a:ext cx="209454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08958" y="1826812"/>
            <a:ext cx="190413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57090" y="2131604"/>
            <a:ext cx="199933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99438" y="2131604"/>
            <a:ext cx="199932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09289" y="2607842"/>
            <a:ext cx="209454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80396" y="2607842"/>
            <a:ext cx="190413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2998425"/>
            <a:ext cx="11520000" cy="3073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/>
          <p:cNvSpPr/>
          <p:nvPr>
            <p:custDataLst>
              <p:tags r:id="rId2"/>
            </p:custDataLst>
          </p:nvPr>
        </p:nvSpPr>
        <p:spPr bwMode="white">
          <a:xfrm>
            <a:off x="7832000" y="4163083"/>
            <a:ext cx="190413" cy="200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10478744" y="4163083"/>
            <a:ext cx="190413" cy="200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4223670" y="4315826"/>
            <a:ext cx="190413" cy="200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5185256" y="4315826"/>
            <a:ext cx="199933" cy="200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7822479" y="4468568"/>
            <a:ext cx="199932" cy="200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10478744" y="4468568"/>
            <a:ext cx="190413" cy="200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10326413" y="5089083"/>
            <a:ext cx="456990" cy="210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9"/>
            </p:custDataLst>
          </p:nvPr>
        </p:nvSpPr>
        <p:spPr bwMode="white">
          <a:xfrm>
            <a:off x="2005355" y="5719144"/>
            <a:ext cx="466512" cy="210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2937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1933" y="2937984"/>
            <a:ext cx="4017719" cy="495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62809" y="2794946"/>
            <a:ext cx="3551206" cy="102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"/>
          <a:stretch>
            <a:fillRect/>
          </a:stretch>
        </p:blipFill>
        <p:spPr>
          <a:xfrm>
            <a:off x="767080" y="3815080"/>
            <a:ext cx="11233830" cy="233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709420" y="4586605"/>
            <a:ext cx="3989070" cy="986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6374704" y="4483873"/>
            <a:ext cx="3922512" cy="1203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928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3495926"/>
            <a:ext cx="6988165" cy="1792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2023-11-24T16:36:10Z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