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57717" y="3429000"/>
            <a:ext cx="8077200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87089" y="2132856"/>
            <a:ext cx="5418455" cy="1220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054016" y="2294393"/>
            <a:ext cx="304661" cy="190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62677" y="2294393"/>
            <a:ext cx="714049" cy="190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81123" y="2294393"/>
            <a:ext cx="590280" cy="190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75801" y="2294393"/>
            <a:ext cx="714049" cy="190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349818" y="2732728"/>
            <a:ext cx="190413" cy="190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653157" y="2732728"/>
            <a:ext cx="723569" cy="190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47834" y="2732728"/>
            <a:ext cx="856859" cy="190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061553" y="2732728"/>
            <a:ext cx="961587" cy="190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349818" y="3171063"/>
            <a:ext cx="190413" cy="190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054016" y="3171063"/>
            <a:ext cx="304661" cy="190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347834" y="3171063"/>
            <a:ext cx="856859" cy="190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061553" y="3171063"/>
            <a:ext cx="961587" cy="190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73760"/>
            <a:ext cx="11520000" cy="2858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>
            <p:custDataLst>
              <p:tags r:id="rId2"/>
            </p:custDataLst>
          </p:nvPr>
        </p:nvSpPr>
        <p:spPr bwMode="white">
          <a:xfrm>
            <a:off x="1293024" y="4869411"/>
            <a:ext cx="6140826" cy="743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0530"/>
            <a:ext cx="11520000" cy="2841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93024" y="1925273"/>
            <a:ext cx="4750809" cy="734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5" y="2642190"/>
            <a:ext cx="11520000" cy="3289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199679" y="4291782"/>
            <a:ext cx="6378842" cy="1210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79835"/>
            <a:ext cx="11520000" cy="3409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02545" y="3637236"/>
            <a:ext cx="5883768" cy="1209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2023-11-24T16:31:39Z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