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7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74034" y="3717032"/>
            <a:ext cx="6044565" cy="930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7088" y="2132856"/>
            <a:ext cx="5418455" cy="122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625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83107" y="3253733"/>
            <a:ext cx="875900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76925" y="3253733"/>
            <a:ext cx="875900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47107" y="3263275"/>
            <a:ext cx="304662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87504" y="3730795"/>
            <a:ext cx="1428099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24396" y="3759419"/>
            <a:ext cx="818777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66809" y="4226939"/>
            <a:ext cx="34274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95438" y="4694459"/>
            <a:ext cx="742611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4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1305" y="3073436"/>
            <a:ext cx="339887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15471" y="3073436"/>
            <a:ext cx="4084363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3100"/>
            <a:ext cx="11520000" cy="2547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293024" y="4746480"/>
            <a:ext cx="4408066" cy="734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99140" y="4228465"/>
            <a:ext cx="883920" cy="198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992485" y="4149090"/>
            <a:ext cx="88582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82120"/>
            <a:ext cx="11520000" cy="2808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3504" y="3123344"/>
            <a:ext cx="6388363" cy="1213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7885" y="2054860"/>
            <a:ext cx="79057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矩形 5"/>
          <p:cNvSpPr/>
          <p:nvPr/>
        </p:nvSpPr>
        <p:spPr bwMode="white">
          <a:xfrm>
            <a:off x="11017885" y="332740"/>
            <a:ext cx="79057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89030"/>
            <a:ext cx="11520000" cy="3194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293024" y="3424643"/>
            <a:ext cx="5064991" cy="734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2023-11-22T06:51:00Z</dcterms:created>
  <dcterms:modified xsi:type="dcterms:W3CDTF">2023-11-24T16:32:06Z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