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43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47532" y="3645024"/>
            <a:ext cx="8497570" cy="1021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87089" y="2132856"/>
            <a:ext cx="5418455" cy="1220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7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43107" y="1779140"/>
            <a:ext cx="894942" cy="209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21388" y="2683961"/>
            <a:ext cx="618842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94776" y="3131609"/>
            <a:ext cx="456991" cy="209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3" r="3539"/>
          <a:stretch>
            <a:fillRect/>
          </a:stretch>
        </p:blipFill>
        <p:spPr>
          <a:xfrm>
            <a:off x="767715" y="3417570"/>
            <a:ext cx="11112500" cy="1434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0459703" y="3600847"/>
            <a:ext cx="190413" cy="200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6784727" y="4049677"/>
            <a:ext cx="190413" cy="21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367471" y="4498508"/>
            <a:ext cx="618842" cy="21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4775868" y="4498508"/>
            <a:ext cx="742611" cy="21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71660" y="4004310"/>
            <a:ext cx="2301240" cy="971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408795" y="4077335"/>
            <a:ext cx="2543175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501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1305" y="3864893"/>
            <a:ext cx="4665123" cy="1173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58082" y="3864893"/>
            <a:ext cx="5188760" cy="1173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92260" y="1624330"/>
            <a:ext cx="2466340" cy="95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2" r="17082"/>
          <a:stretch>
            <a:fillRect/>
          </a:stretch>
        </p:blipFill>
        <p:spPr>
          <a:xfrm>
            <a:off x="360045" y="1485310"/>
            <a:ext cx="9552350" cy="2150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768" y="2538733"/>
            <a:ext cx="4065322" cy="725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" r="7937"/>
          <a:stretch>
            <a:fillRect/>
          </a:stretch>
        </p:blipFill>
        <p:spPr>
          <a:xfrm>
            <a:off x="746760" y="3425235"/>
            <a:ext cx="10605815" cy="2025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632136" y="4145571"/>
            <a:ext cx="4093884" cy="1172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49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69123" y="3903855"/>
            <a:ext cx="5874247" cy="1164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2023-11-24T16:31:14Z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