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9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86100" y="2330450"/>
            <a:ext cx="6019800" cy="2197100"/>
            <a:chOff x="4973" y="3422"/>
            <a:chExt cx="9480" cy="346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447" y="3422"/>
              <a:ext cx="8533" cy="192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973" y="5952"/>
              <a:ext cx="9480" cy="9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937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45487" y="4623186"/>
            <a:ext cx="304661" cy="238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54413" y="4623186"/>
            <a:ext cx="314181" cy="228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82380" y="4623186"/>
            <a:ext cx="304661" cy="238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00826" y="4623186"/>
            <a:ext cx="304661" cy="238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09752" y="4623186"/>
            <a:ext cx="314181" cy="228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5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54611" y="1598567"/>
            <a:ext cx="561719" cy="26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01685" y="1598567"/>
            <a:ext cx="571239" cy="25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25983" y="2627530"/>
            <a:ext cx="314181" cy="25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77586" y="2551310"/>
            <a:ext cx="314181" cy="26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3685076"/>
            <a:ext cx="561719" cy="25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96958" y="3685076"/>
            <a:ext cx="571239" cy="25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67272" y="3694603"/>
            <a:ext cx="295140" cy="23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85851" y="3685076"/>
            <a:ext cx="837818" cy="26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80528" y="3685076"/>
            <a:ext cx="828297" cy="26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4221435"/>
            <a:ext cx="11520000" cy="163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2907148" y="4831608"/>
            <a:ext cx="304661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6058487" y="4831608"/>
            <a:ext cx="1161520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3744966" y="5346441"/>
            <a:ext cx="295140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6924867" y="5355975"/>
            <a:ext cx="875900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92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32595" y="2481612"/>
            <a:ext cx="276099" cy="2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23074" y="2986510"/>
            <a:ext cx="285619" cy="24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70677" y="3510460"/>
            <a:ext cx="238016" cy="1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61157" y="4005831"/>
            <a:ext cx="247537" cy="190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23074" y="4482150"/>
            <a:ext cx="285619" cy="2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638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30842" y="3651599"/>
            <a:ext cx="3513123" cy="761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2023-11-22T06:51:00Z</dcterms:created>
  <dcterms:modified xsi:type="dcterms:W3CDTF">2023-11-24T16:30:46Z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