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92729" y="3645024"/>
            <a:ext cx="6677025" cy="69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23945" y="2299018"/>
            <a:ext cx="5014595" cy="10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994578" y="2312153"/>
            <a:ext cx="209454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131140"/>
            <a:ext cx="11520000" cy="148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8631736" y="3255697"/>
            <a:ext cx="257057" cy="21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1297521" y="3725185"/>
            <a:ext cx="228495" cy="21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1" r="48335"/>
          <a:stretch>
            <a:fillRect/>
          </a:stretch>
        </p:blipFill>
        <p:spPr>
          <a:xfrm>
            <a:off x="360045" y="332785"/>
            <a:ext cx="5951900" cy="2777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68390" y="764540"/>
            <a:ext cx="5210175" cy="3400425"/>
          </a:xfrm>
          <a:prstGeom prst="rect">
            <a:avLst/>
          </a:prstGeom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" r="55209"/>
          <a:stretch>
            <a:fillRect/>
          </a:stretch>
        </p:blipFill>
        <p:spPr>
          <a:xfrm>
            <a:off x="479425" y="3356655"/>
            <a:ext cx="5160055" cy="3024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27915"/>
            <a:ext cx="11520000" cy="1402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54942" y="2832837"/>
            <a:ext cx="599801" cy="26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86975" y="2861452"/>
            <a:ext cx="199933" cy="200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76991" y="2861452"/>
            <a:ext cx="199933" cy="200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54942" y="3309757"/>
            <a:ext cx="599801" cy="25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05950" y="3300219"/>
            <a:ext cx="599801" cy="26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95966" y="3309757"/>
            <a:ext cx="599801" cy="25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18611" y="3338373"/>
            <a:ext cx="199933" cy="200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54942" y="3777140"/>
            <a:ext cx="599801" cy="26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79835"/>
            <a:ext cx="11520000" cy="413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02545" y="3984466"/>
            <a:ext cx="6559736" cy="16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