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5" r:id="rId6"/>
    <p:sldId id="263" r:id="rId7"/>
    <p:sldId id="262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69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9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538826" y="3645024"/>
            <a:ext cx="5082540" cy="7404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623945" y="2299018"/>
            <a:ext cx="5014595" cy="1032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579835"/>
            <a:ext cx="11520000" cy="3617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8776264" y="3021056"/>
            <a:ext cx="218975" cy="2099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776925" y="4433645"/>
            <a:ext cx="209454" cy="2099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90530"/>
            <a:ext cx="11520000" cy="14975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25" y="2287860"/>
            <a:ext cx="11520000" cy="31817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2"/>
            </p:custDataLst>
          </p:nvPr>
        </p:nvSpPr>
        <p:spPr bwMode="white">
          <a:xfrm>
            <a:off x="4204970" y="4471035"/>
            <a:ext cx="685800" cy="635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010365"/>
            <a:ext cx="11520000" cy="23396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330446" y="2144060"/>
            <a:ext cx="333223" cy="2100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224727" y="2611995"/>
            <a:ext cx="333223" cy="2100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595371" y="3557416"/>
            <a:ext cx="333223" cy="2100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878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221435"/>
            <a:ext cx="11520000" cy="14311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2"/>
            </p:custDataLst>
          </p:nvPr>
        </p:nvSpPr>
        <p:spPr bwMode="white">
          <a:xfrm>
            <a:off x="3320925" y="4355012"/>
            <a:ext cx="342743" cy="2099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3"/>
            </p:custDataLst>
          </p:nvPr>
        </p:nvSpPr>
        <p:spPr bwMode="white">
          <a:xfrm>
            <a:off x="6805487" y="4832073"/>
            <a:ext cx="314181" cy="200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4"/>
            </p:custDataLst>
          </p:nvPr>
        </p:nvSpPr>
        <p:spPr bwMode="white">
          <a:xfrm>
            <a:off x="1055008" y="5299594"/>
            <a:ext cx="447471" cy="2099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2ZlMjFkNzdiZDY1MDRmMDUzMWUzYmYyMTgxZGVhNzc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2023-11-22T06:51:00Z</dcterms:created>
  <dcterms:modified xsi:type="dcterms:W3CDTF">2023-11-24T16:27:26Z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