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80" r:id="rId5"/>
    <p:sldId id="279" r:id="rId6"/>
    <p:sldId id="278" r:id="rId7"/>
    <p:sldId id="276" r:id="rId8"/>
    <p:sldId id="275" r:id="rId9"/>
    <p:sldId id="274" r:id="rId10"/>
    <p:sldId id="273" r:id="rId11"/>
    <p:sldId id="272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57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25"/>
        <p:guide pos="3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5.png"/><Relationship Id="rId2" Type="http://schemas.openxmlformats.org/officeDocument/2006/relationships/tags" Target="../tags/tag9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1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8970" y="1412875"/>
            <a:ext cx="3394710" cy="1884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10990" y="1541145"/>
            <a:ext cx="3257550" cy="182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90180" y="1412240"/>
            <a:ext cx="3497580" cy="2154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6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0095" y="2802890"/>
            <a:ext cx="3199130" cy="150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29605" y="2802890"/>
            <a:ext cx="4484370" cy="1457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3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987040" y="1899920"/>
            <a:ext cx="5525770" cy="290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" y="575900"/>
            <a:ext cx="11520000" cy="2638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91175" y="621030"/>
            <a:ext cx="55943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11225" y="1557020"/>
            <a:ext cx="8806180" cy="2454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6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5515" y="1911985"/>
            <a:ext cx="5130165" cy="160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1533292"/>
            <a:ext cx="6074181" cy="270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3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6650" y="1419860"/>
            <a:ext cx="6068695" cy="183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5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13535" y="1445895"/>
            <a:ext cx="3564255" cy="2239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60270" y="1932305"/>
            <a:ext cx="7501255" cy="25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t="32201" r="30835" b="19256"/>
          <a:stretch>
            <a:fillRect/>
          </a:stretch>
        </p:blipFill>
        <p:spPr>
          <a:xfrm>
            <a:off x="4007485" y="2780665"/>
            <a:ext cx="4248150" cy="1152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30380" y="942047"/>
            <a:ext cx="209454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63272" y="1094715"/>
            <a:ext cx="352264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67404" y="1094715"/>
            <a:ext cx="647404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21322" y="1266467"/>
            <a:ext cx="361785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36950" y="1724660"/>
            <a:ext cx="814705" cy="60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81983" y="1886681"/>
            <a:ext cx="323702" cy="20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32405" y="2955290"/>
            <a:ext cx="594360" cy="61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52210" y="2955290"/>
            <a:ext cx="627380" cy="65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72725" y="2955290"/>
            <a:ext cx="544195" cy="61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0"/>
          <a:stretch>
            <a:fillRect/>
          </a:stretch>
        </p:blipFill>
        <p:spPr>
          <a:xfrm>
            <a:off x="772795" y="3429000"/>
            <a:ext cx="11520170" cy="295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1487805" y="4293235"/>
            <a:ext cx="28575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4079875" y="4328795"/>
            <a:ext cx="360680" cy="224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10697210" y="4904740"/>
            <a:ext cx="574675" cy="80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2999740" y="5570855"/>
            <a:ext cx="487680" cy="79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8"/>
            </p:custDataLst>
          </p:nvPr>
        </p:nvSpPr>
        <p:spPr bwMode="white">
          <a:xfrm>
            <a:off x="6910705" y="4328795"/>
            <a:ext cx="360680" cy="224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9"/>
            </p:custDataLst>
          </p:nvPr>
        </p:nvSpPr>
        <p:spPr bwMode="white">
          <a:xfrm>
            <a:off x="9768205" y="4328795"/>
            <a:ext cx="360680" cy="224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1" grpId="0" bldLvl="0" animBg="1"/>
      <p:bldP spid="12" grpId="0" bldLvl="0" animBg="1"/>
      <p:bldP spid="13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62"/>
          <a:stretch>
            <a:fillRect/>
          </a:stretch>
        </p:blipFill>
        <p:spPr>
          <a:xfrm>
            <a:off x="550545" y="621075"/>
            <a:ext cx="11520170" cy="930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9871227" y="770916"/>
            <a:ext cx="637884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54566" y="1227938"/>
            <a:ext cx="656925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10103" y="1227938"/>
            <a:ext cx="637884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" y="1629365"/>
            <a:ext cx="11520000" cy="3631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8811698" y="1753287"/>
            <a:ext cx="209454" cy="219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261814" y="2210846"/>
            <a:ext cx="504595" cy="219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1261814" y="3116433"/>
            <a:ext cx="504595" cy="219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3489649" y="3116433"/>
            <a:ext cx="476033" cy="219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7973880" y="4022019"/>
            <a:ext cx="285619" cy="20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4575004" y="4470046"/>
            <a:ext cx="342743" cy="219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119380" y="4869180"/>
            <a:ext cx="7466330" cy="6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5" y="895305"/>
            <a:ext cx="11520000" cy="247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92138" y="1076581"/>
            <a:ext cx="257057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92138" y="1534542"/>
            <a:ext cx="257057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92138" y="2002045"/>
            <a:ext cx="257057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92138" y="2460006"/>
            <a:ext cx="257057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54055" y="2898886"/>
            <a:ext cx="295140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0" r="40833"/>
          <a:stretch>
            <a:fillRect/>
          </a:stretch>
        </p:blipFill>
        <p:spPr>
          <a:xfrm>
            <a:off x="191770" y="549275"/>
            <a:ext cx="6816090" cy="346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9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25123" y="1036396"/>
            <a:ext cx="22849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43636" y="2065282"/>
            <a:ext cx="21897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00231" y="3580030"/>
            <a:ext cx="21897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3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82181" y="1064727"/>
            <a:ext cx="266578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44958" y="2607508"/>
            <a:ext cx="257057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1430610"/>
            <a:ext cx="11520000" cy="214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45050" y="2128520"/>
            <a:ext cx="461010" cy="765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46645" y="2128520"/>
            <a:ext cx="450850" cy="63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15845" y="2138680"/>
            <a:ext cx="320040" cy="383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33305" y="1934210"/>
            <a:ext cx="641350" cy="72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64740" y="2894330"/>
            <a:ext cx="438785" cy="822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944745" y="2955925"/>
            <a:ext cx="532765" cy="54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38080" y="2835275"/>
            <a:ext cx="398780" cy="786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397115" y="2798445"/>
            <a:ext cx="507365" cy="773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7" r="62710"/>
          <a:stretch>
            <a:fillRect/>
          </a:stretch>
        </p:blipFill>
        <p:spPr>
          <a:xfrm>
            <a:off x="119380" y="1014730"/>
            <a:ext cx="4295775" cy="415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10" grpId="0" bldLvl="0" animBg="1"/>
      <p:bldP spid="14" grpId="0" bldLvl="0" animBg="1"/>
      <p:bldP spid="15" grpId="0" bldLvl="0" animBg="1"/>
      <p:bldP spid="17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/>
        </p:nvSpPr>
        <p:spPr bwMode="white">
          <a:xfrm>
            <a:off x="760095" y="1707515"/>
            <a:ext cx="2129155" cy="162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4168264" y="3012200"/>
            <a:ext cx="238016" cy="38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4023995" y="1877695"/>
            <a:ext cx="2167255" cy="146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7594600" y="1707515"/>
            <a:ext cx="2954020" cy="163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3"/>
          <a:stretch>
            <a:fillRect/>
          </a:stretch>
        </p:blipFill>
        <p:spPr>
          <a:xfrm>
            <a:off x="779145" y="3644945"/>
            <a:ext cx="11520170" cy="2475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4" name="矩形 43"/>
          <p:cNvSpPr/>
          <p:nvPr>
            <p:custDataLst>
              <p:tags r:id="rId4"/>
            </p:custDataLst>
          </p:nvPr>
        </p:nvSpPr>
        <p:spPr bwMode="white">
          <a:xfrm>
            <a:off x="741045" y="4370070"/>
            <a:ext cx="2148840" cy="173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5"/>
            </p:custDataLst>
          </p:nvPr>
        </p:nvSpPr>
        <p:spPr bwMode="white">
          <a:xfrm>
            <a:off x="7881620" y="4467860"/>
            <a:ext cx="2758440" cy="1366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6"/>
            </p:custDataLst>
          </p:nvPr>
        </p:nvSpPr>
        <p:spPr bwMode="white">
          <a:xfrm>
            <a:off x="3940175" y="4465955"/>
            <a:ext cx="2011045" cy="153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0" grpId="0" bldLvl="0" animBg="1"/>
      <p:bldP spid="31" grpId="0" bldLvl="0" animBg="1"/>
      <p:bldP spid="44" grpId="0" bldLvl="0" animBg="1"/>
      <p:bldP spid="45" grpId="0" bldLvl="0" animBg="1"/>
      <p:bldP spid="4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NTFhM2RhYzI2NWUwNWU0YjBjZDk5MTExNzY5ZDMy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2023-11-22T06:51:00Z</dcterms:created>
  <dcterms:modified xsi:type="dcterms:W3CDTF">2023-11-28T12:49:57Z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