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78" r:id="rId6"/>
    <p:sldId id="277" r:id="rId7"/>
    <p:sldId id="276" r:id="rId8"/>
    <p:sldId id="275" r:id="rId9"/>
    <p:sldId id="274" r:id="rId10"/>
    <p:sldId id="273" r:id="rId11"/>
    <p:sldId id="272" r:id="rId12"/>
    <p:sldId id="271" r:id="rId13"/>
    <p:sldId id="269" r:id="rId14"/>
    <p:sldId id="268" r:id="rId15"/>
    <p:sldId id="267" r:id="rId16"/>
    <p:sldId id="265" r:id="rId17"/>
    <p:sldId id="263" r:id="rId18"/>
    <p:sldId id="261" r:id="rId19"/>
    <p:sldId id="257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gs" Target="tags/tag1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1.png"/><Relationship Id="rId2" Type="http://schemas.openxmlformats.org/officeDocument/2006/relationships/tags" Target="../tags/tag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.xml"/><Relationship Id="rId3" Type="http://schemas.openxmlformats.org/officeDocument/2006/relationships/image" Target="../media/image15.png"/><Relationship Id="rId2" Type="http://schemas.openxmlformats.org/officeDocument/2006/relationships/tags" Target="../tags/tag6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9.xml"/><Relationship Id="rId3" Type="http://schemas.openxmlformats.org/officeDocument/2006/relationships/image" Target="../media/image17.png"/><Relationship Id="rId2" Type="http://schemas.openxmlformats.org/officeDocument/2006/relationships/tags" Target="../tags/tag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1.xml"/><Relationship Id="rId3" Type="http://schemas.openxmlformats.org/officeDocument/2006/relationships/image" Target="../media/image19.png"/><Relationship Id="rId2" Type="http://schemas.openxmlformats.org/officeDocument/2006/relationships/tags" Target="../tags/tag10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85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1" name="矩形 20"/>
          <p:cNvSpPr/>
          <p:nvPr/>
        </p:nvSpPr>
        <p:spPr bwMode="white">
          <a:xfrm>
            <a:off x="4415790" y="1870710"/>
            <a:ext cx="2004695" cy="157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80060" y="1870710"/>
            <a:ext cx="2342515" cy="1574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7854950" y="1912620"/>
            <a:ext cx="1778635" cy="1532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25" y="3644855"/>
            <a:ext cx="11520000" cy="3143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5" name="矩形 24"/>
          <p:cNvSpPr/>
          <p:nvPr>
            <p:custDataLst>
              <p:tags r:id="rId4"/>
            </p:custDataLst>
          </p:nvPr>
        </p:nvSpPr>
        <p:spPr bwMode="white">
          <a:xfrm>
            <a:off x="554990" y="4477385"/>
            <a:ext cx="2103120" cy="1733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>
            <p:custDataLst>
              <p:tags r:id="rId5"/>
            </p:custDataLst>
          </p:nvPr>
        </p:nvSpPr>
        <p:spPr bwMode="white">
          <a:xfrm>
            <a:off x="4394200" y="4439285"/>
            <a:ext cx="1939290" cy="1962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>
            <p:custDataLst>
              <p:tags r:id="rId6"/>
            </p:custDataLst>
          </p:nvPr>
        </p:nvSpPr>
        <p:spPr bwMode="white">
          <a:xfrm>
            <a:off x="7715885" y="4462780"/>
            <a:ext cx="2658110" cy="2060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3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82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4107180" y="1886585"/>
            <a:ext cx="2216785" cy="2302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647940" y="1998980"/>
            <a:ext cx="3012440" cy="1779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82600" y="1821180"/>
            <a:ext cx="2319655" cy="17157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964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54070" y="1061085"/>
            <a:ext cx="5317490" cy="1504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9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72590" y="2230755"/>
            <a:ext cx="4209415" cy="1635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35" y="3865835"/>
            <a:ext cx="11520000" cy="2198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112645" y="5118100"/>
            <a:ext cx="4919345" cy="1038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9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66545" y="1732915"/>
            <a:ext cx="4486910" cy="1692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6610"/>
            <a:ext cx="11520000" cy="2035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1534795" y="4591050"/>
            <a:ext cx="6784340" cy="1322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0305"/>
            <a:ext cx="11520000" cy="3473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873785" y="1290929"/>
            <a:ext cx="4769851" cy="2290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56"/>
          <a:stretch>
            <a:fillRect/>
          </a:stretch>
        </p:blipFill>
        <p:spPr>
          <a:xfrm>
            <a:off x="360045" y="3833495"/>
            <a:ext cx="11520170" cy="29801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873785" y="4890466"/>
            <a:ext cx="3722578" cy="1790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17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78380" y="1475412"/>
            <a:ext cx="4503272" cy="1782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5" t="32524" r="32086" b="15466"/>
          <a:stretch>
            <a:fillRect/>
          </a:stretch>
        </p:blipFill>
        <p:spPr>
          <a:xfrm>
            <a:off x="3935730" y="2817495"/>
            <a:ext cx="4464050" cy="122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26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92850" y="941070"/>
            <a:ext cx="584835" cy="66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23450" y="941070"/>
            <a:ext cx="533400" cy="663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292363" y="1093784"/>
            <a:ext cx="361785" cy="209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97685" y="1741802"/>
            <a:ext cx="342743" cy="209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76859" y="2218286"/>
            <a:ext cx="142809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14435" y="2218055"/>
            <a:ext cx="588645" cy="57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948297" y="2542295"/>
            <a:ext cx="209454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786115" y="3190312"/>
            <a:ext cx="199932" cy="2096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366876" y="3828800"/>
            <a:ext cx="209454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654809" y="4305284"/>
            <a:ext cx="790214" cy="219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452892" y="4772238"/>
            <a:ext cx="952066" cy="266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9" grpId="0" animBg="1"/>
      <p:bldP spid="10" grpId="0" animBg="1"/>
      <p:bldP spid="11" grpId="0" bldLvl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739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39504" y="3755770"/>
            <a:ext cx="352264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04958" y="3755770"/>
            <a:ext cx="656925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873123" y="4242243"/>
            <a:ext cx="333223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34644" y="4719177"/>
            <a:ext cx="352264" cy="219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95305" y="4719177"/>
            <a:ext cx="476033" cy="209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582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02082" y="998290"/>
            <a:ext cx="780694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72595" y="998290"/>
            <a:ext cx="79973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317490" y="1483995"/>
            <a:ext cx="652145" cy="591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64528" y="2760732"/>
            <a:ext cx="50459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28198" y="3246595"/>
            <a:ext cx="199933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071074" y="3570503"/>
            <a:ext cx="285619" cy="209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8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213553" y="1083737"/>
            <a:ext cx="257057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1175471" y="1607494"/>
            <a:ext cx="295140" cy="26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1213553" y="2159820"/>
            <a:ext cx="257057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213553" y="2874035"/>
            <a:ext cx="257057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213553" y="3588249"/>
            <a:ext cx="257057" cy="199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9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99990" y="1036955"/>
            <a:ext cx="254000" cy="291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149465" y="2296160"/>
            <a:ext cx="265430" cy="354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9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18545" y="560061"/>
            <a:ext cx="21897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928264" y="2179603"/>
            <a:ext cx="266578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80793" y="3256122"/>
            <a:ext cx="228495" cy="2191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1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186680" y="1600200"/>
            <a:ext cx="442595" cy="61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531100" y="1590675"/>
            <a:ext cx="369570" cy="75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759206" y="1752714"/>
            <a:ext cx="618842" cy="21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99504" y="1752714"/>
            <a:ext cx="199933" cy="21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068570" y="2341880"/>
            <a:ext cx="560705" cy="831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49840" y="2496820"/>
            <a:ext cx="407670" cy="6769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92628" y="2658932"/>
            <a:ext cx="656925" cy="21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10195" y="2400300"/>
            <a:ext cx="487045" cy="506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animBg="1"/>
      <p:bldP spid="7" grpId="0" animBg="1"/>
      <p:bldP spid="10" grpId="0" bldLvl="0" animBg="1"/>
      <p:bldP spid="11" grpId="0" bldLvl="0" animBg="1"/>
      <p:bldP spid="12" grpId="0" animBg="1"/>
      <p:bldP spid="14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NTFhM2RhYzI2NWUwNWU0YjBjZDk5MTExNzY5ZDMyYTY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2023-11-24T13:12:43Z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