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60" r:id="rId5"/>
    <p:sldId id="278" r:id="rId6"/>
    <p:sldId id="277" r:id="rId7"/>
    <p:sldId id="275" r:id="rId8"/>
    <p:sldId id="273" r:id="rId9"/>
    <p:sldId id="272" r:id="rId10"/>
    <p:sldId id="271" r:id="rId11"/>
    <p:sldId id="270" r:id="rId12"/>
    <p:sldId id="269" r:id="rId13"/>
    <p:sldId id="268" r:id="rId14"/>
    <p:sldId id="267" r:id="rId15"/>
    <p:sldId id="266" r:id="rId16"/>
    <p:sldId id="264" r:id="rId17"/>
    <p:sldId id="263" r:id="rId18"/>
    <p:sldId id="262" r:id="rId19"/>
    <p:sldId id="261" r:id="rId20"/>
    <p:sldId id="257" r:id="rId21"/>
  </p:sldIdLst>
  <p:sldSz cx="12192000" cy="6858000"/>
  <p:notesSz cx="6858000" cy="9144000"/>
  <p:custDataLst>
    <p:tags r:id="rId2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2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92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5" Type="http://schemas.openxmlformats.org/officeDocument/2006/relationships/tags" Target="tags/tag2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7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9.xml"/><Relationship Id="rId3" Type="http://schemas.openxmlformats.org/officeDocument/2006/relationships/image" Target="../media/image16.png"/><Relationship Id="rId2" Type="http://schemas.openxmlformats.org/officeDocument/2006/relationships/tags" Target="../tags/tag18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image" Target="../media/image5.png"/><Relationship Id="rId2" Type="http://schemas.openxmlformats.org/officeDocument/2006/relationships/tags" Target="../tags/tag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image" Target="../media/image7.png"/><Relationship Id="rId2" Type="http://schemas.openxmlformats.org/officeDocument/2006/relationships/tags" Target="../tags/tag1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6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767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79400" y="1156970"/>
            <a:ext cx="3406775" cy="29444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719830" y="1125220"/>
            <a:ext cx="2067560" cy="25488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6483350" y="1125220"/>
            <a:ext cx="5019675" cy="1865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2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218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矩形 15"/>
          <p:cNvSpPr/>
          <p:nvPr/>
        </p:nvSpPr>
        <p:spPr bwMode="white">
          <a:xfrm>
            <a:off x="4044315" y="1860550"/>
            <a:ext cx="2251710" cy="15595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6921500" y="2015490"/>
            <a:ext cx="3244215" cy="1466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590550" y="1853565"/>
            <a:ext cx="2329180" cy="16008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7" grpId="0" bldLvl="0" animBg="1"/>
      <p:bldP spid="18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407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77545" y="2923540"/>
            <a:ext cx="3757295" cy="10928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925185" y="2923540"/>
            <a:ext cx="3584575" cy="10217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88550"/>
            <a:ext cx="11520000" cy="36142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321256" y="2124436"/>
            <a:ext cx="3294148" cy="14018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30" y="3428955"/>
            <a:ext cx="11520000" cy="32097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>
            <p:custDataLst>
              <p:tags r:id="rId4"/>
            </p:custDataLst>
          </p:nvPr>
        </p:nvSpPr>
        <p:spPr bwMode="white">
          <a:xfrm>
            <a:off x="2127250" y="4568190"/>
            <a:ext cx="5138420" cy="20713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593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436370" y="2125345"/>
            <a:ext cx="6073775" cy="2202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890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484630" y="1560830"/>
            <a:ext cx="8616315" cy="2176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6632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321256" y="4478739"/>
            <a:ext cx="923504" cy="2764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615404" y="4497808"/>
            <a:ext cx="495074" cy="2192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302545" y="5012650"/>
            <a:ext cx="913983" cy="2764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700099" y="5031718"/>
            <a:ext cx="504595" cy="2192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444363" y="5565629"/>
            <a:ext cx="495074" cy="2192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338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406942" y="2020054"/>
            <a:ext cx="5921851" cy="8204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16" t="32524" r="32086" b="15466"/>
          <a:stretch>
            <a:fillRect/>
          </a:stretch>
        </p:blipFill>
        <p:spPr>
          <a:xfrm>
            <a:off x="3863975" y="2853055"/>
            <a:ext cx="4319905" cy="12236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626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253619" y="1018133"/>
            <a:ext cx="333223" cy="2098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149884" y="1180282"/>
            <a:ext cx="323702" cy="2098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415140" y="1180282"/>
            <a:ext cx="647404" cy="2098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063537" y="1342431"/>
            <a:ext cx="333223" cy="2193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818765" y="2429510"/>
            <a:ext cx="729615" cy="7264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119495" y="2429510"/>
            <a:ext cx="611505" cy="622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130155" y="2429510"/>
            <a:ext cx="448310" cy="737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6453223" y="3316832"/>
            <a:ext cx="218975" cy="2098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0385256" y="3316832"/>
            <a:ext cx="323702" cy="2098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6453223" y="3641129"/>
            <a:ext cx="209454" cy="2098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10432859" y="3641129"/>
            <a:ext cx="209454" cy="2098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100"/>
          <a:stretch>
            <a:fillRect/>
          </a:stretch>
        </p:blipFill>
        <p:spPr>
          <a:xfrm>
            <a:off x="839470" y="4031615"/>
            <a:ext cx="11520170" cy="14001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8" name="矩形 17"/>
          <p:cNvSpPr/>
          <p:nvPr>
            <p:custDataLst>
              <p:tags r:id="rId4"/>
            </p:custDataLst>
          </p:nvPr>
        </p:nvSpPr>
        <p:spPr bwMode="white">
          <a:xfrm>
            <a:off x="7313474" y="4203212"/>
            <a:ext cx="142809" cy="2097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5"/>
            </p:custDataLst>
          </p:nvPr>
        </p:nvSpPr>
        <p:spPr bwMode="white">
          <a:xfrm>
            <a:off x="9102090" y="4203065"/>
            <a:ext cx="749935" cy="6286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6"/>
            </p:custDataLst>
          </p:nvPr>
        </p:nvSpPr>
        <p:spPr bwMode="white">
          <a:xfrm>
            <a:off x="7294433" y="4536960"/>
            <a:ext cx="199933" cy="2097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>
            <p:custDataLst>
              <p:tags r:id="rId7"/>
            </p:custDataLst>
          </p:nvPr>
        </p:nvSpPr>
        <p:spPr bwMode="white">
          <a:xfrm>
            <a:off x="5495028" y="5080494"/>
            <a:ext cx="352264" cy="2097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bldLvl="0" animBg="1"/>
      <p:bldP spid="9" grpId="0" bldLvl="0" animBg="1"/>
      <p:bldP spid="10" grpId="0" bldLvl="0" animBg="1"/>
      <p:bldP spid="14" grpId="0" animBg="1"/>
      <p:bldP spid="15" grpId="0" animBg="1"/>
      <p:bldP spid="16" grpId="0" animBg="1"/>
      <p:bldP spid="17" grpId="0" animBg="1"/>
      <p:bldP spid="18" grpId="0" bldLvl="0" animBg="1"/>
      <p:bldP spid="19" grpId="0" bldLvl="0" animBg="1"/>
      <p:bldP spid="20" grpId="0" bldLvl="0" animBg="1"/>
      <p:bldP spid="2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83"/>
          <a:stretch>
            <a:fillRect/>
          </a:stretch>
        </p:blipFill>
        <p:spPr>
          <a:xfrm>
            <a:off x="335915" y="476930"/>
            <a:ext cx="11520170" cy="24148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/>
        </p:nvSpPr>
        <p:spPr bwMode="white">
          <a:xfrm>
            <a:off x="3234055" y="584200"/>
            <a:ext cx="620395" cy="555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305655" y="736603"/>
            <a:ext cx="352264" cy="2193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018382" y="736603"/>
            <a:ext cx="199933" cy="2193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589952" y="1995313"/>
            <a:ext cx="142809" cy="2097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2001985" y="2529310"/>
            <a:ext cx="352264" cy="2193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70" y="2891745"/>
            <a:ext cx="11520000" cy="31130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矩形 14"/>
          <p:cNvSpPr/>
          <p:nvPr>
            <p:custDataLst>
              <p:tags r:id="rId4"/>
            </p:custDataLst>
          </p:nvPr>
        </p:nvSpPr>
        <p:spPr bwMode="white">
          <a:xfrm>
            <a:off x="8209456" y="3235516"/>
            <a:ext cx="342742" cy="2196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5"/>
            </p:custDataLst>
          </p:nvPr>
        </p:nvSpPr>
        <p:spPr bwMode="white">
          <a:xfrm>
            <a:off x="2954051" y="4486460"/>
            <a:ext cx="199933" cy="2196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6"/>
            </p:custDataLst>
          </p:nvPr>
        </p:nvSpPr>
        <p:spPr bwMode="white">
          <a:xfrm>
            <a:off x="5743605" y="4486460"/>
            <a:ext cx="199933" cy="2196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7"/>
            </p:custDataLst>
          </p:nvPr>
        </p:nvSpPr>
        <p:spPr bwMode="white">
          <a:xfrm>
            <a:off x="5676960" y="5565520"/>
            <a:ext cx="647404" cy="2196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8"/>
            </p:custDataLst>
          </p:nvPr>
        </p:nvSpPr>
        <p:spPr bwMode="white">
          <a:xfrm>
            <a:off x="8456993" y="5565520"/>
            <a:ext cx="647404" cy="2196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11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974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175471" y="989132"/>
            <a:ext cx="295140" cy="2669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1213553" y="1713588"/>
            <a:ext cx="257057" cy="2001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175471" y="2399914"/>
            <a:ext cx="295140" cy="2764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25" y="2708865"/>
            <a:ext cx="11520000" cy="16356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>
            <a:off x="11255028" y="3081911"/>
            <a:ext cx="257057" cy="2008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5"/>
            </p:custDataLst>
          </p:nvPr>
        </p:nvSpPr>
        <p:spPr bwMode="white">
          <a:xfrm>
            <a:off x="11216945" y="3818438"/>
            <a:ext cx="295140" cy="2678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758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938776" y="1217062"/>
            <a:ext cx="218975" cy="2095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604231" y="2407427"/>
            <a:ext cx="218975" cy="2190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122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909884" y="684021"/>
            <a:ext cx="209454" cy="219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861950" y="2046815"/>
            <a:ext cx="218975" cy="219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692231" y="3571621"/>
            <a:ext cx="266578" cy="209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109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266315" y="1924685"/>
            <a:ext cx="400050" cy="6388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767580" y="1924685"/>
            <a:ext cx="437515" cy="6064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258050" y="1895475"/>
            <a:ext cx="589280" cy="6356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547107" y="1924806"/>
            <a:ext cx="514116" cy="5438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190115" y="2936240"/>
            <a:ext cx="404495" cy="621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366635" y="2827655"/>
            <a:ext cx="469265" cy="7302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431145" y="2936240"/>
            <a:ext cx="433705" cy="621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4766945" y="2905125"/>
            <a:ext cx="347345" cy="571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10" grpId="0" animBg="1"/>
      <p:bldP spid="11" grpId="0" bldLvl="0" animBg="1"/>
      <p:bldP spid="12" grpId="0" bldLvl="0" animBg="1"/>
      <p:bldP spid="13" grpId="0" bldLvl="0" animBg="1"/>
      <p:bldP spid="1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112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2" name="矩形 31"/>
          <p:cNvSpPr/>
          <p:nvPr/>
        </p:nvSpPr>
        <p:spPr bwMode="white">
          <a:xfrm>
            <a:off x="407670" y="1804035"/>
            <a:ext cx="2520315" cy="21361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3" name="矩形 32"/>
          <p:cNvSpPr/>
          <p:nvPr/>
        </p:nvSpPr>
        <p:spPr bwMode="white">
          <a:xfrm>
            <a:off x="4008120" y="1924685"/>
            <a:ext cx="2360930" cy="3084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6960235" y="1988820"/>
            <a:ext cx="3201035" cy="3084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ldLvl="0" animBg="1"/>
      <p:bldP spid="33" grpId="0" bldLvl="0" animBg="1"/>
      <p:bldP spid="2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commondata" val="eyJoZGlkIjoiNTFhM2RhYzI2NWUwNWU0YjBjZDk5MTExNzY5ZDMyYTY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6</cp:revision>
  <dcterms:created xsi:type="dcterms:W3CDTF">2023-11-22T06:51:00Z</dcterms:created>
  <dcterms:modified xsi:type="dcterms:W3CDTF">2023-11-24T12:48:04Z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