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0" r:id="rId14"/>
    <p:sldId id="268" r:id="rId15"/>
    <p:sldId id="266" r:id="rId16"/>
    <p:sldId id="265" r:id="rId17"/>
    <p:sldId id="264" r:id="rId18"/>
    <p:sldId id="262" r:id="rId19"/>
    <p:sldId id="261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3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213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15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6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2940" y="1691005"/>
            <a:ext cx="1268095" cy="150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02610" y="1732915"/>
            <a:ext cx="1418590" cy="1245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23535" y="1732915"/>
            <a:ext cx="1672590" cy="1051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73415" y="1588135"/>
            <a:ext cx="1931670" cy="1124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3195910"/>
            <a:ext cx="11520000" cy="2286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740848" y="3672245"/>
            <a:ext cx="590280" cy="6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6015294" y="3672245"/>
            <a:ext cx="590280" cy="676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640080" y="4548505"/>
            <a:ext cx="1031875" cy="671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2450465" y="4548505"/>
            <a:ext cx="967105" cy="63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4124960" y="4548505"/>
            <a:ext cx="1063625" cy="63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5808345" y="4548505"/>
            <a:ext cx="1104900" cy="701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0"/>
            </p:custDataLst>
          </p:nvPr>
        </p:nvSpPr>
        <p:spPr bwMode="white">
          <a:xfrm>
            <a:off x="7533005" y="4444365"/>
            <a:ext cx="1092200" cy="733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1"/>
            </p:custDataLst>
          </p:nvPr>
        </p:nvSpPr>
        <p:spPr bwMode="white">
          <a:xfrm>
            <a:off x="9244330" y="4372610"/>
            <a:ext cx="1299210" cy="80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7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/>
        </p:nvSpPr>
        <p:spPr bwMode="white">
          <a:xfrm>
            <a:off x="4001770" y="1609725"/>
            <a:ext cx="1933575" cy="229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7719695" y="1609090"/>
            <a:ext cx="2366645" cy="224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494030" y="1558925"/>
            <a:ext cx="2493010" cy="2428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4200480"/>
            <a:ext cx="11520000" cy="1288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矩形 32"/>
          <p:cNvSpPr/>
          <p:nvPr>
            <p:custDataLst>
              <p:tags r:id="rId4"/>
            </p:custDataLst>
          </p:nvPr>
        </p:nvSpPr>
        <p:spPr bwMode="white">
          <a:xfrm>
            <a:off x="1530985" y="4714240"/>
            <a:ext cx="1598295" cy="77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5"/>
            </p:custDataLst>
          </p:nvPr>
        </p:nvSpPr>
        <p:spPr bwMode="white">
          <a:xfrm>
            <a:off x="8629650" y="4624070"/>
            <a:ext cx="1308100" cy="81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6"/>
            </p:custDataLst>
          </p:nvPr>
        </p:nvSpPr>
        <p:spPr bwMode="white">
          <a:xfrm>
            <a:off x="5090160" y="4624070"/>
            <a:ext cx="1360805" cy="693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40" grpId="0" bldLvl="0" animBg="1"/>
      <p:bldP spid="4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5" y="288245"/>
            <a:ext cx="11520000" cy="305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3" name="矩形 42"/>
          <p:cNvSpPr/>
          <p:nvPr>
            <p:custDataLst>
              <p:tags r:id="rId2"/>
            </p:custDataLst>
          </p:nvPr>
        </p:nvSpPr>
        <p:spPr bwMode="white">
          <a:xfrm>
            <a:off x="671830" y="1917065"/>
            <a:ext cx="10361930" cy="188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501345"/>
            <a:ext cx="11520000" cy="2365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1028065" y="5199380"/>
            <a:ext cx="3466465" cy="55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5981700" y="5008245"/>
            <a:ext cx="5595620" cy="782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24" grpId="0" bldLvl="0" animBg="1"/>
      <p:bldP spid="2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5"/>
            <a:ext cx="11520000" cy="4243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75815" y="3698875"/>
            <a:ext cx="5894705" cy="1140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3305" y="1446584"/>
            <a:ext cx="6864396" cy="1343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7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31010" y="1899285"/>
            <a:ext cx="3531870" cy="139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0" y="3877265"/>
            <a:ext cx="11520000" cy="2796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256665" y="4785995"/>
            <a:ext cx="4679315" cy="159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3410" y="2210435"/>
            <a:ext cx="7213600" cy="1869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2280" y="2209921"/>
            <a:ext cx="6578776" cy="200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t="32834" r="30206" b="14659"/>
          <a:stretch>
            <a:fillRect/>
          </a:stretch>
        </p:blipFill>
        <p:spPr>
          <a:xfrm>
            <a:off x="3863975" y="2781300"/>
            <a:ext cx="4536440" cy="122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2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97025" y="2484120"/>
            <a:ext cx="413385" cy="633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30725" y="2412365"/>
            <a:ext cx="602615" cy="705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76462" y="2503150"/>
            <a:ext cx="523636" cy="542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27645" y="3265170"/>
            <a:ext cx="485775" cy="579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97685" y="3427086"/>
            <a:ext cx="333223" cy="21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34181" y="3427086"/>
            <a:ext cx="371305" cy="21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68462" y="3589013"/>
            <a:ext cx="352264" cy="21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929586" y="4198620"/>
            <a:ext cx="199933" cy="20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568700" y="3949700"/>
            <a:ext cx="519430" cy="62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animBg="1"/>
      <p:bldP spid="11" grpId="0" bldLvl="0" animBg="1"/>
      <p:bldP spid="12" grpId="0" animBg="1"/>
      <p:bldP spid="13" grpId="0" animBg="1"/>
      <p:bldP spid="14" grpId="0" animBg="1"/>
      <p:bldP spid="17" grpId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3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10942" y="445710"/>
            <a:ext cx="209454" cy="21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69057" y="607606"/>
            <a:ext cx="199933" cy="21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91107" y="607606"/>
            <a:ext cx="333223" cy="21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25975" y="749935"/>
            <a:ext cx="393065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21205" y="1655445"/>
            <a:ext cx="456565" cy="673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55180" y="1655445"/>
            <a:ext cx="621665" cy="66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69135" y="2416810"/>
            <a:ext cx="528955" cy="611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82460" y="2416810"/>
            <a:ext cx="723900" cy="66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99185" y="3933190"/>
            <a:ext cx="297815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543300" y="3933190"/>
            <a:ext cx="297815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6024245" y="3933190"/>
            <a:ext cx="297815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8943975" y="3933190"/>
            <a:ext cx="297815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  <p:bldP spid="14" grpId="0" bldLvl="0" animBg="1"/>
      <p:bldP spid="2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8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29586" y="417206"/>
            <a:ext cx="199933" cy="219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64625" y="266065"/>
            <a:ext cx="43434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29586" y="750911"/>
            <a:ext cx="199933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04300" y="750570"/>
            <a:ext cx="53022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99900" y="1342046"/>
            <a:ext cx="199933" cy="219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282440" y="1129030"/>
            <a:ext cx="2552700" cy="603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345295" y="1951990"/>
            <a:ext cx="572135" cy="74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721100" y="2715260"/>
            <a:ext cx="418465" cy="56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300231" y="3487293"/>
            <a:ext cx="142809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281190" y="3811464"/>
            <a:ext cx="199933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474085" y="4220845"/>
            <a:ext cx="30416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435985" y="4573905"/>
            <a:ext cx="342265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bldLvl="0" animBg="1"/>
      <p:bldP spid="14" grpId="0" animBg="1"/>
      <p:bldP spid="15" grpId="0" bldLvl="0" animBg="1"/>
      <p:bldP spid="16" grpId="0" bldLvl="0" animBg="1"/>
      <p:bldP spid="18" grpId="0" bldLvl="0" animBg="1"/>
      <p:bldP spid="20" grpId="0" animBg="1"/>
      <p:bldP spid="21" grpId="0" animBg="1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8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13553" y="1056216"/>
            <a:ext cx="257057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13553" y="1552152"/>
            <a:ext cx="257057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75471" y="2029012"/>
            <a:ext cx="295140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3553" y="2706155"/>
            <a:ext cx="257057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3553" y="3364223"/>
            <a:ext cx="257057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4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86247" y="1190324"/>
            <a:ext cx="266578" cy="20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81388" y="2345143"/>
            <a:ext cx="209454" cy="21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1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49670" y="579120"/>
            <a:ext cx="423545" cy="36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00628" y="1733399"/>
            <a:ext cx="218975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28066" y="3211710"/>
            <a:ext cx="257057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73910" y="1483995"/>
            <a:ext cx="623570" cy="611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45660" y="1483995"/>
            <a:ext cx="1258570" cy="54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12685" y="1483995"/>
            <a:ext cx="465455" cy="64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42525" y="1483995"/>
            <a:ext cx="1354455" cy="673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95630" y="3213100"/>
            <a:ext cx="1553845" cy="164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354705" y="3263900"/>
            <a:ext cx="1463675" cy="17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184900" y="3171190"/>
            <a:ext cx="1073150" cy="159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844915" y="3263900"/>
            <a:ext cx="1197610" cy="961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NTFhM2RhYzI2NWUwNWU0YjBjZDk5MTExNzY5ZDMyYT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2023-11-22T06:51:00Z</dcterms:created>
  <dcterms:modified xsi:type="dcterms:W3CDTF">2023-11-28T12:49:08Z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