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78" r:id="rId6"/>
    <p:sldId id="277" r:id="rId7"/>
    <p:sldId id="276" r:id="rId8"/>
    <p:sldId id="275" r:id="rId9"/>
    <p:sldId id="274" r:id="rId10"/>
    <p:sldId id="272" r:id="rId11"/>
    <p:sldId id="271" r:id="rId12"/>
    <p:sldId id="269" r:id="rId13"/>
    <p:sldId id="268" r:id="rId14"/>
    <p:sldId id="267" r:id="rId15"/>
    <p:sldId id="265" r:id="rId16"/>
    <p:sldId id="263" r:id="rId17"/>
    <p:sldId id="261" r:id="rId18"/>
    <p:sldId id="257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3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73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16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0.xml"/><Relationship Id="rId3" Type="http://schemas.openxmlformats.org/officeDocument/2006/relationships/image" Target="../media/image15.png"/><Relationship Id="rId2" Type="http://schemas.openxmlformats.org/officeDocument/2006/relationships/tags" Target="../tags/tag9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2.xml"/><Relationship Id="rId3" Type="http://schemas.openxmlformats.org/officeDocument/2006/relationships/image" Target="../media/image17.png"/><Relationship Id="rId2" Type="http://schemas.openxmlformats.org/officeDocument/2006/relationships/tags" Target="../tags/tag11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4.xml"/><Relationship Id="rId3" Type="http://schemas.openxmlformats.org/officeDocument/2006/relationships/image" Target="../media/image19.png"/><Relationship Id="rId2" Type="http://schemas.openxmlformats.org/officeDocument/2006/relationships/tags" Target="../tags/tag13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263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59404" y="1875377"/>
            <a:ext cx="209454" cy="238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729983" y="1875377"/>
            <a:ext cx="218975" cy="238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452892" y="1884908"/>
            <a:ext cx="352264" cy="228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128198" y="1884908"/>
            <a:ext cx="209454" cy="228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34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262479" y="531659"/>
            <a:ext cx="2665785" cy="286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299075" y="2468245"/>
            <a:ext cx="3133725" cy="414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396230" y="2992120"/>
            <a:ext cx="2844165" cy="423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396230" y="3557270"/>
            <a:ext cx="3205480" cy="382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4368165" y="4029075"/>
            <a:ext cx="3781425" cy="414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9" grpId="0" bldLvl="0" animBg="1"/>
      <p:bldP spid="13" grpId="0" bldLvl="0" animBg="1"/>
      <p:bldP spid="1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24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42490" y="1905000"/>
            <a:ext cx="8186420" cy="1149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45" y="3357200"/>
            <a:ext cx="11520000" cy="26689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2030730" y="4558030"/>
            <a:ext cx="8546465" cy="1417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490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23060" y="1313815"/>
            <a:ext cx="3908425" cy="1118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50" y="3428955"/>
            <a:ext cx="11520000" cy="25106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351280" y="4001770"/>
            <a:ext cx="9022715" cy="2004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87610"/>
            <a:ext cx="11520000" cy="29767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83305" y="1871384"/>
            <a:ext cx="6207471" cy="1316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3428955"/>
            <a:ext cx="11520000" cy="3077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1858540" y="5067940"/>
            <a:ext cx="7092892" cy="1315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789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22805" y="1861820"/>
            <a:ext cx="4139565" cy="1553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6" t="30074" r="30835" b="16786"/>
          <a:stretch>
            <a:fillRect/>
          </a:stretch>
        </p:blipFill>
        <p:spPr>
          <a:xfrm>
            <a:off x="3863975" y="2816860"/>
            <a:ext cx="4464050" cy="1224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82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292033" y="913212"/>
            <a:ext cx="352264" cy="219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634446" y="894135"/>
            <a:ext cx="923504" cy="267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128859" y="894135"/>
            <a:ext cx="923504" cy="267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871140" y="913212"/>
            <a:ext cx="352264" cy="219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178115" y="1399657"/>
            <a:ext cx="1799404" cy="247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681388" y="1399657"/>
            <a:ext cx="2542016" cy="247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844892" y="1886102"/>
            <a:ext cx="1066314" cy="247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749355" y="2372548"/>
            <a:ext cx="2408727" cy="247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566809" y="2372548"/>
            <a:ext cx="1647074" cy="247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978181" y="2858993"/>
            <a:ext cx="790214" cy="247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567471" y="3345438"/>
            <a:ext cx="333223" cy="209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956826" y="3345438"/>
            <a:ext cx="199933" cy="209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721454" y="3831883"/>
            <a:ext cx="647404" cy="247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5358347" y="3831883"/>
            <a:ext cx="199933" cy="209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9414148" y="3831883"/>
            <a:ext cx="218975" cy="209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949950" y="4308790"/>
            <a:ext cx="199933" cy="219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76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967338" y="521901"/>
            <a:ext cx="333223" cy="209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416462" y="1007604"/>
            <a:ext cx="142809" cy="209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301553" y="998081"/>
            <a:ext cx="199933" cy="219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348495" y="998081"/>
            <a:ext cx="218975" cy="219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47636" y="1969488"/>
            <a:ext cx="342743" cy="219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369190" y="2464715"/>
            <a:ext cx="495074" cy="209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452231" y="3026607"/>
            <a:ext cx="495073" cy="247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977190" y="3683736"/>
            <a:ext cx="199933" cy="209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158743" y="4331340"/>
            <a:ext cx="199933" cy="219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650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07140" y="913405"/>
            <a:ext cx="199933" cy="219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263801" y="913405"/>
            <a:ext cx="199933" cy="209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376727" y="913405"/>
            <a:ext cx="209454" cy="219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795305" y="913405"/>
            <a:ext cx="323702" cy="209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528396" y="884780"/>
            <a:ext cx="1780363" cy="286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797619" y="1400020"/>
            <a:ext cx="209454" cy="219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273322" y="1400020"/>
            <a:ext cx="199933" cy="219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729983" y="1409561"/>
            <a:ext cx="199933" cy="209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386247" y="1400020"/>
            <a:ext cx="199933" cy="219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776264" y="1400020"/>
            <a:ext cx="342743" cy="219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464066" y="2344626"/>
            <a:ext cx="637884" cy="276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195504" y="2344626"/>
            <a:ext cx="628363" cy="276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473586" y="2831241"/>
            <a:ext cx="628363" cy="286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7900363" y="2831241"/>
            <a:ext cx="637884" cy="276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7262479" y="3327397"/>
            <a:ext cx="1066314" cy="267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569123" y="4319711"/>
            <a:ext cx="361785" cy="209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30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213553" y="1047210"/>
            <a:ext cx="257057" cy="200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175471" y="1562618"/>
            <a:ext cx="295140" cy="267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213553" y="2116204"/>
            <a:ext cx="257057" cy="200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175471" y="2631612"/>
            <a:ext cx="295140" cy="267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213553" y="3194743"/>
            <a:ext cx="257057" cy="200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71735"/>
            <a:ext cx="11520000" cy="3772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853752" y="1033872"/>
            <a:ext cx="266578" cy="219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634776" y="2110391"/>
            <a:ext cx="266578" cy="219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585520" y="3186910"/>
            <a:ext cx="218975" cy="209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35" y="4060780"/>
            <a:ext cx="11520000" cy="2189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8535894" y="4271142"/>
            <a:ext cx="218975" cy="219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8097944" y="5342077"/>
            <a:ext cx="218975" cy="219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10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11910" y="3326130"/>
            <a:ext cx="1322070" cy="907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539230" y="3223895"/>
            <a:ext cx="1344295" cy="948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883025" y="3374390"/>
            <a:ext cx="1468120" cy="537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243060" y="3374390"/>
            <a:ext cx="1318895" cy="598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  <p:bldP spid="10" grpId="0" bldLvl="0" animBg="1"/>
      <p:bldP spid="1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14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98170" y="1978025"/>
            <a:ext cx="3150870" cy="1356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203700" y="2061210"/>
            <a:ext cx="2925445" cy="1170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583805" y="2050415"/>
            <a:ext cx="2925445" cy="1123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35" y="3573100"/>
            <a:ext cx="11520000" cy="2031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905510" y="4578985"/>
            <a:ext cx="2832100" cy="1038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4254500" y="4578985"/>
            <a:ext cx="2710180" cy="1038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6"/>
            </p:custDataLst>
          </p:nvPr>
        </p:nvSpPr>
        <p:spPr bwMode="white">
          <a:xfrm>
            <a:off x="7583170" y="4578985"/>
            <a:ext cx="3056890" cy="1078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10" grpId="0" bldLvl="0" animBg="1"/>
      <p:bldP spid="11" grpId="0" bldLvl="0" animBg="1"/>
      <p:bldP spid="12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2023-11-22T06:51:00Z</dcterms:created>
  <dcterms:modified xsi:type="dcterms:W3CDTF">2023-11-25T14:15:22Z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