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6" r:id="rId15"/>
    <p:sldId id="265" r:id="rId16"/>
    <p:sldId id="264" r:id="rId17"/>
    <p:sldId id="263" r:id="rId18"/>
    <p:sldId id="262" r:id="rId19"/>
    <p:sldId id="261" r:id="rId20"/>
    <p:sldId id="25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.xml"/><Relationship Id="rId3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2740"/>
            <a:ext cx="11520000" cy="331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545" y="1827922"/>
            <a:ext cx="4731768" cy="286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2515" y="3239135"/>
            <a:ext cx="8849360" cy="933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78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338660"/>
            <a:ext cx="11520000" cy="3737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2887980" y="3387725"/>
            <a:ext cx="6168390" cy="224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9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9645" y="945515"/>
            <a:ext cx="7273290" cy="871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3605" y="2369820"/>
            <a:ext cx="5720715" cy="101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3280" y="3947160"/>
            <a:ext cx="8132445" cy="68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76840"/>
            <a:ext cx="11520000" cy="316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9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35505" y="1570990"/>
            <a:ext cx="6040755" cy="2254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0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58942" y="2611352"/>
            <a:ext cx="218975" cy="219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25290" y="502920"/>
            <a:ext cx="67500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72132" y="2086673"/>
            <a:ext cx="209454" cy="219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96935" y="1008380"/>
            <a:ext cx="63182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2264" y="3641632"/>
            <a:ext cx="10663140" cy="820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799965" y="1008380"/>
            <a:ext cx="67500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4225290" y="1541145"/>
            <a:ext cx="67500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7824470" y="1497330"/>
            <a:ext cx="691515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bldLvl="0" animBg="1"/>
      <p:bldP spid="8" grpId="0" animBg="1"/>
      <p:bldP spid="2" grpId="0" bldLvl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5130"/>
            <a:ext cx="11520000" cy="4194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0" y="915625"/>
            <a:ext cx="11520000" cy="2651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55558" y="1010997"/>
            <a:ext cx="323702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59492" y="1535547"/>
            <a:ext cx="799735" cy="219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31315" y="2565400"/>
            <a:ext cx="6960235" cy="141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t="27802" r="31457" b="17396"/>
          <a:stretch>
            <a:fillRect/>
          </a:stretch>
        </p:blipFill>
        <p:spPr>
          <a:xfrm>
            <a:off x="3935730" y="2781300"/>
            <a:ext cx="4320540" cy="122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82578" y="960386"/>
            <a:ext cx="1504264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34181" y="960386"/>
            <a:ext cx="1494743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81652" y="1522653"/>
            <a:ext cx="628363" cy="276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38115" y="2084920"/>
            <a:ext cx="628363" cy="276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91504" y="2637657"/>
            <a:ext cx="628363" cy="276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96958" y="3199923"/>
            <a:ext cx="628363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45289" y="4343517"/>
            <a:ext cx="209454" cy="21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91570" y="4343517"/>
            <a:ext cx="495074" cy="21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10016" y="1217051"/>
            <a:ext cx="218975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76925" y="1778897"/>
            <a:ext cx="314181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71140" y="1778897"/>
            <a:ext cx="295140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18876" y="2340742"/>
            <a:ext cx="333223" cy="21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05487" y="2893064"/>
            <a:ext cx="323702" cy="21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52561" y="2893064"/>
            <a:ext cx="361785" cy="21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0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11074" y="969977"/>
            <a:ext cx="361785" cy="21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54347" y="1532301"/>
            <a:ext cx="352264" cy="209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82776" y="2085093"/>
            <a:ext cx="333223" cy="21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21256" y="2647417"/>
            <a:ext cx="352264" cy="21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20991" y="3209740"/>
            <a:ext cx="209454" cy="21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34710" y="3209740"/>
            <a:ext cx="323702" cy="209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16198" y="3895965"/>
            <a:ext cx="333223" cy="209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58479" y="3895965"/>
            <a:ext cx="352264" cy="209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62677" y="4448758"/>
            <a:ext cx="628363" cy="28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87900" y="1494451"/>
            <a:ext cx="495074" cy="219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86835" y="879475"/>
            <a:ext cx="393700" cy="40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63801" y="2571703"/>
            <a:ext cx="514115" cy="219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67735" y="2037843"/>
            <a:ext cx="504595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27860" y="3715385"/>
            <a:ext cx="3954145" cy="1160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57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66743" y="1275269"/>
            <a:ext cx="495074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95305" y="1818711"/>
            <a:ext cx="209454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76727" y="2352618"/>
            <a:ext cx="199933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42512" y="2886526"/>
            <a:ext cx="504595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80991" y="3420433"/>
            <a:ext cx="485554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00231" y="3935272"/>
            <a:ext cx="618842" cy="276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71933" y="4469180"/>
            <a:ext cx="628363" cy="28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0" y="667975"/>
            <a:ext cx="11520000" cy="2321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3570" y="1412875"/>
            <a:ext cx="10306050" cy="2200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6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59140" y="5058712"/>
            <a:ext cx="199933" cy="219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53355" y="5058712"/>
            <a:ext cx="152330" cy="219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2023-11-25T14:09:48Z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