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76" r:id="rId6"/>
    <p:sldId id="275" r:id="rId7"/>
    <p:sldId id="274" r:id="rId8"/>
    <p:sldId id="273" r:id="rId9"/>
    <p:sldId id="272" r:id="rId10"/>
    <p:sldId id="271" r:id="rId11"/>
    <p:sldId id="270" r:id="rId12"/>
    <p:sldId id="269" r:id="rId13"/>
    <p:sldId id="268" r:id="rId14"/>
    <p:sldId id="267" r:id="rId15"/>
    <p:sldId id="266" r:id="rId16"/>
    <p:sldId id="265" r:id="rId17"/>
    <p:sldId id="263" r:id="rId18"/>
    <p:sldId id="262" r:id="rId19"/>
    <p:sldId id="261" r:id="rId20"/>
    <p:sldId id="257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9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29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9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7.xml"/><Relationship Id="rId3" Type="http://schemas.openxmlformats.org/officeDocument/2006/relationships/image" Target="../media/image15.png"/><Relationship Id="rId2" Type="http://schemas.openxmlformats.org/officeDocument/2006/relationships/tags" Target="../tags/tag6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10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21454" y="3141311"/>
            <a:ext cx="2389685" cy="1343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909884" y="3007961"/>
            <a:ext cx="2094545" cy="1323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65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83504" y="2238226"/>
            <a:ext cx="1818446" cy="1315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471933" y="2648194"/>
            <a:ext cx="2246876" cy="1315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82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33220" y="1562100"/>
            <a:ext cx="3937635" cy="2304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44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52880" y="1503045"/>
            <a:ext cx="6295390" cy="2797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89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73785" y="1521690"/>
            <a:ext cx="3284628" cy="1780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15" y="3428955"/>
            <a:ext cx="11520000" cy="3077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1889020" y="4601020"/>
            <a:ext cx="2989487" cy="1781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61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73785" y="1455121"/>
            <a:ext cx="2703867" cy="1780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988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73785" y="1897115"/>
            <a:ext cx="5198280" cy="1785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3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87900" y="1989957"/>
            <a:ext cx="7407074" cy="2287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8" t="32455" r="32086" b="15647"/>
          <a:stretch>
            <a:fillRect/>
          </a:stretch>
        </p:blipFill>
        <p:spPr>
          <a:xfrm>
            <a:off x="4007485" y="2816860"/>
            <a:ext cx="4248150" cy="1223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07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07235" y="1560830"/>
            <a:ext cx="913765" cy="390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559935" y="1560830"/>
            <a:ext cx="684530" cy="462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709150" y="4305300"/>
            <a:ext cx="932815" cy="497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971925" y="2925445"/>
            <a:ext cx="325755" cy="25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9768205" y="2925445"/>
            <a:ext cx="325755" cy="25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 flipV="1">
            <a:off x="4276090" y="3644900"/>
            <a:ext cx="283845" cy="281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 flipV="1">
            <a:off x="10488295" y="3644900"/>
            <a:ext cx="283845" cy="281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2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15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261818" y="540994"/>
            <a:ext cx="656925" cy="219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740165" y="1083978"/>
            <a:ext cx="637884" cy="219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597685" y="2160419"/>
            <a:ext cx="304661" cy="219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320595" y="2160419"/>
            <a:ext cx="437950" cy="209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691239" y="2160419"/>
            <a:ext cx="599801" cy="219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861619" y="2160419"/>
            <a:ext cx="495074" cy="219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223735" y="3246387"/>
            <a:ext cx="1361454" cy="219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442450" y="3789680"/>
            <a:ext cx="932815" cy="287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214485" y="4292600"/>
            <a:ext cx="1390015" cy="269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776264" y="4846760"/>
            <a:ext cx="2284959" cy="285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bldLvl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34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958479" y="493529"/>
            <a:ext cx="342743" cy="219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947305" y="1037186"/>
            <a:ext cx="1085355" cy="219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148561" y="1580843"/>
            <a:ext cx="342743" cy="209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738181" y="2668156"/>
            <a:ext cx="476033" cy="209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463404" y="3745932"/>
            <a:ext cx="209454" cy="219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56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042181" y="1027605"/>
            <a:ext cx="285619" cy="267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080264" y="1590300"/>
            <a:ext cx="257057" cy="200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042181" y="2114847"/>
            <a:ext cx="295140" cy="267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42181" y="2658469"/>
            <a:ext cx="295140" cy="267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080264" y="3221164"/>
            <a:ext cx="257057" cy="200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55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148892" y="950869"/>
            <a:ext cx="209454" cy="219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376396" y="2037307"/>
            <a:ext cx="266578" cy="209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73917" y="3848036"/>
            <a:ext cx="228495" cy="219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642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40628" y="1532080"/>
            <a:ext cx="228495" cy="219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825190" y="3704718"/>
            <a:ext cx="228495" cy="219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76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50570" y="1351915"/>
            <a:ext cx="2890520" cy="1264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01540" y="1382395"/>
            <a:ext cx="2457450" cy="1305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347710" y="1382395"/>
            <a:ext cx="2279650" cy="1685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50570" y="3646170"/>
            <a:ext cx="2982595" cy="1572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701540" y="3451225"/>
            <a:ext cx="2776220" cy="2107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347710" y="3646170"/>
            <a:ext cx="2831465" cy="1624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8" grpId="0" bldLvl="0" animBg="1"/>
      <p:bldP spid="14" grpId="0" bldLvl="0" animBg="1"/>
      <p:bldP spid="15" grpId="0" bldLvl="0" animBg="1"/>
      <p:bldP spid="17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2023-11-24T11:28:54Z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