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8" r="67087" b="21133"/>
          <a:stretch>
            <a:fillRect/>
          </a:stretch>
        </p:blipFill>
        <p:spPr>
          <a:xfrm>
            <a:off x="3431540" y="3285490"/>
            <a:ext cx="5287645" cy="80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6" b="63836"/>
          <a:stretch>
            <a:fillRect/>
          </a:stretch>
        </p:blipFill>
        <p:spPr>
          <a:xfrm>
            <a:off x="3629025" y="2061210"/>
            <a:ext cx="4934585" cy="86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40694" y="3168912"/>
            <a:ext cx="4817454" cy="121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15008" y="3625956"/>
            <a:ext cx="4408066" cy="752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620985"/>
            <a:ext cx="11520000" cy="3483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5415" y="981075"/>
            <a:ext cx="2548255" cy="2377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1428424"/>
            <a:ext cx="6140826" cy="744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565355"/>
            <a:ext cx="11520000" cy="247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829978" y="3738504"/>
            <a:ext cx="4750809" cy="1201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6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30020" y="1885315"/>
            <a:ext cx="5601970" cy="144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