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8"/>
          <a:stretch>
            <a:fillRect/>
          </a:stretch>
        </p:blipFill>
        <p:spPr>
          <a:xfrm>
            <a:off x="3359785" y="3141345"/>
            <a:ext cx="5704840" cy="14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6" b="63836"/>
          <a:stretch>
            <a:fillRect/>
          </a:stretch>
        </p:blipFill>
        <p:spPr>
          <a:xfrm>
            <a:off x="3629025" y="2061210"/>
            <a:ext cx="4934585" cy="86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8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539239" y="1706235"/>
            <a:ext cx="314181" cy="200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67008" y="1706235"/>
            <a:ext cx="1694677" cy="23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82446" y="2126337"/>
            <a:ext cx="190413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86314" y="2126337"/>
            <a:ext cx="333223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68462" y="2546439"/>
            <a:ext cx="314181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21388" y="2699204"/>
            <a:ext cx="333223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29983" y="2699204"/>
            <a:ext cx="485553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141300"/>
            <a:ext cx="11520000" cy="2218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3222625" y="3284220"/>
            <a:ext cx="544195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5211445" y="3284220"/>
            <a:ext cx="499110" cy="48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0601877" y="4007781"/>
            <a:ext cx="142809" cy="199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0592357" y="4322000"/>
            <a:ext cx="190413" cy="199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2178685" y="4740910"/>
            <a:ext cx="570230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8" name="矩形 37"/>
          <p:cNvSpPr/>
          <p:nvPr/>
        </p:nvSpPr>
        <p:spPr bwMode="white">
          <a:xfrm>
            <a:off x="6424295" y="1579245"/>
            <a:ext cx="2929255" cy="211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506730" y="1526540"/>
            <a:ext cx="2082800" cy="2121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3237865" y="1557655"/>
            <a:ext cx="2339340" cy="2482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9779635" y="1649095"/>
            <a:ext cx="1990725" cy="2143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2730" y="1388110"/>
            <a:ext cx="3693160" cy="1158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15415" y="3285490"/>
            <a:ext cx="4253230" cy="194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560" y="2061210"/>
            <a:ext cx="7192645" cy="195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2023-11-25T14:18:17Z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