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0"/>
          <a:stretch>
            <a:fillRect/>
          </a:stretch>
        </p:blipFill>
        <p:spPr>
          <a:xfrm>
            <a:off x="2783840" y="3068955"/>
            <a:ext cx="6750050" cy="96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0" b="55532"/>
          <a:stretch>
            <a:fillRect/>
          </a:stretch>
        </p:blipFill>
        <p:spPr>
          <a:xfrm>
            <a:off x="3078480" y="1772920"/>
            <a:ext cx="6035675" cy="92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2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4" name="矩形 53"/>
          <p:cNvSpPr/>
          <p:nvPr/>
        </p:nvSpPr>
        <p:spPr bwMode="white">
          <a:xfrm>
            <a:off x="5971540" y="2676525"/>
            <a:ext cx="5868670" cy="2431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/>
          <p:cNvSpPr/>
          <p:nvPr/>
        </p:nvSpPr>
        <p:spPr bwMode="white">
          <a:xfrm>
            <a:off x="292100" y="2620010"/>
            <a:ext cx="5445125" cy="230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765130"/>
            <a:ext cx="11520000" cy="205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890" y="1479550"/>
            <a:ext cx="3742690" cy="14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0055" y="1460500"/>
            <a:ext cx="2284095" cy="154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5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83055" y="1018540"/>
            <a:ext cx="5121910" cy="162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2643460"/>
            <a:ext cx="11520000" cy="198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90650" y="3768725"/>
            <a:ext cx="8964930" cy="1101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7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5920" y="1845310"/>
            <a:ext cx="456565" cy="60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1525" y="1845310"/>
            <a:ext cx="439420" cy="60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03490" y="1845310"/>
            <a:ext cx="529590" cy="60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82910" y="1845310"/>
            <a:ext cx="476250" cy="66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835785" y="3140710"/>
            <a:ext cx="529590" cy="632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755515" y="3140710"/>
            <a:ext cx="539750" cy="57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12710" y="3140710"/>
            <a:ext cx="601980" cy="54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28020" y="3140710"/>
            <a:ext cx="724535" cy="67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