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.xml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2992" r="82493" b="36882"/>
          <a:stretch>
            <a:fillRect/>
          </a:stretch>
        </p:blipFill>
        <p:spPr>
          <a:xfrm>
            <a:off x="4476115" y="3285490"/>
            <a:ext cx="3074035" cy="81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776855" cy="117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14743" y="1780015"/>
            <a:ext cx="752132" cy="20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09090" y="1780015"/>
            <a:ext cx="752133" cy="20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86245" y="2642870"/>
            <a:ext cx="751840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10942" y="3171439"/>
            <a:ext cx="314181" cy="20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524205"/>
            <a:ext cx="11520000" cy="264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878638" y="3638640"/>
            <a:ext cx="314181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9602208" y="4105919"/>
            <a:ext cx="209454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861911" y="4573197"/>
            <a:ext cx="761652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6431828" y="4573197"/>
            <a:ext cx="752132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452245" y="5798820"/>
            <a:ext cx="209550" cy="21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5213350" y="5798185"/>
            <a:ext cx="190500" cy="21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1452245" y="5445125"/>
            <a:ext cx="241935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5197475" y="5445125"/>
            <a:ext cx="254635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2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39768" y="1093280"/>
            <a:ext cx="4903140" cy="120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2507570"/>
            <a:ext cx="11520000" cy="1994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692275" y="3497580"/>
            <a:ext cx="5636895" cy="83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3225" y="1774825"/>
            <a:ext cx="5208270" cy="1332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4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3660" y="1700530"/>
            <a:ext cx="6009005" cy="287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