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/>
          <a:stretch>
            <a:fillRect/>
          </a:stretch>
        </p:blipFill>
        <p:spPr>
          <a:xfrm>
            <a:off x="3472180" y="3141345"/>
            <a:ext cx="5247005" cy="113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20985"/>
            <a:ext cx="11520000" cy="3939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03763" y="1918261"/>
            <a:ext cx="257057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53747" y="2395201"/>
            <a:ext cx="228495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51595" y="3208020"/>
            <a:ext cx="50101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92028" y="3806944"/>
            <a:ext cx="228495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8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92165" y="2058444"/>
            <a:ext cx="5131636" cy="744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5" y="3357200"/>
            <a:ext cx="11520000" cy="301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45260" y="5053330"/>
            <a:ext cx="4613910" cy="144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615" y="1504950"/>
            <a:ext cx="5247005" cy="15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022555"/>
            <a:ext cx="11520000" cy="233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703070" y="3920490"/>
            <a:ext cx="4397375" cy="143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