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60" r:id="rId5"/>
    <p:sldId id="265" r:id="rId6"/>
    <p:sldId id="264" r:id="rId7"/>
    <p:sldId id="263" r:id="rId8"/>
    <p:sldId id="261" r:id="rId9"/>
    <p:sldId id="257" r:id="rId10"/>
  </p:sldIdLst>
  <p:sldSz cx="12192000" cy="6858000"/>
  <p:notesSz cx="6858000" cy="9144000"/>
  <p:custDataLst>
    <p:tags r:id="rId14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4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4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4" Type="http://schemas.openxmlformats.org/officeDocument/2006/relationships/tags" Target="tags/tag6.xml"/><Relationship Id="rId13" Type="http://schemas.openxmlformats.org/officeDocument/2006/relationships/tableStyles" Target="tableStyles.xml"/><Relationship Id="rId12" Type="http://schemas.openxmlformats.org/officeDocument/2006/relationships/viewProps" Target="viewProps.xml"/><Relationship Id="rId11" Type="http://schemas.openxmlformats.org/officeDocument/2006/relationships/presProps" Target="presProps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3.xml"/><Relationship Id="rId3" Type="http://schemas.openxmlformats.org/officeDocument/2006/relationships/image" Target="../media/image3.png"/><Relationship Id="rId2" Type="http://schemas.openxmlformats.org/officeDocument/2006/relationships/tags" Target="../tags/tag2.xml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3.xml"/><Relationship Id="rId4" Type="http://schemas.openxmlformats.org/officeDocument/2006/relationships/tags" Target="../tags/tag4.xml"/><Relationship Id="rId3" Type="http://schemas.openxmlformats.org/officeDocument/2006/relationships/image" Target="../media/image7.png"/><Relationship Id="rId2" Type="http://schemas.openxmlformats.org/officeDocument/2006/relationships/tags" Target="../tags/tag3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1" Type="http://schemas.openxmlformats.org/officeDocument/2006/relationships/tags" Target="../tags/tag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088"/>
          <a:stretch>
            <a:fillRect/>
          </a:stretch>
        </p:blipFill>
        <p:spPr>
          <a:xfrm>
            <a:off x="3491230" y="2997200"/>
            <a:ext cx="5209540" cy="127635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215" t="-1457" r="85426" b="63042"/>
          <a:stretch>
            <a:fillRect/>
          </a:stretch>
        </p:blipFill>
        <p:spPr>
          <a:xfrm>
            <a:off x="4624705" y="1628775"/>
            <a:ext cx="2943860" cy="12439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5325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369190" y="2721484"/>
            <a:ext cx="599801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5939107" y="2721484"/>
            <a:ext cx="599801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3311404" y="3178546"/>
            <a:ext cx="599801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462413" y="3178546"/>
            <a:ext cx="323702" cy="26661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8576330" y="3178546"/>
            <a:ext cx="323702" cy="25709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2768727" y="3635607"/>
            <a:ext cx="828297" cy="23805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5605884" y="4111713"/>
            <a:ext cx="742611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3" name="矩形 12"/>
          <p:cNvSpPr/>
          <p:nvPr/>
        </p:nvSpPr>
        <p:spPr bwMode="white">
          <a:xfrm>
            <a:off x="8376396" y="4111713"/>
            <a:ext cx="742611" cy="20948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4" name="矩形 13"/>
          <p:cNvSpPr/>
          <p:nvPr/>
        </p:nvSpPr>
        <p:spPr bwMode="white">
          <a:xfrm>
            <a:off x="9860280" y="4578350"/>
            <a:ext cx="563245" cy="324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357045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788429" y="2597484"/>
            <a:ext cx="1428099" cy="118062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092099" y="2587963"/>
            <a:ext cx="1751801" cy="119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7462413" y="2587963"/>
            <a:ext cx="1894610" cy="119015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1107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292860" y="1305560"/>
            <a:ext cx="5312410" cy="116903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2" name="img_16777215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030" y="3357200"/>
            <a:ext cx="11520000" cy="277425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/>
          <p:cNvSpPr/>
          <p:nvPr>
            <p:custDataLst>
              <p:tags r:id="rId4"/>
            </p:custDataLst>
          </p:nvPr>
        </p:nvSpPr>
        <p:spPr bwMode="white">
          <a:xfrm>
            <a:off x="1549400" y="4427220"/>
            <a:ext cx="4490085" cy="16154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7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269546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703705" y="1772920"/>
            <a:ext cx="5372100" cy="14293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7</vt:i4>
      </vt:variant>
    </vt:vector>
  </HeadingPairs>
  <TitlesOfParts>
    <vt:vector size="15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2023-11-25T07:12:41Z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