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53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0" b="26084"/>
          <a:stretch>
            <a:fillRect/>
          </a:stretch>
        </p:blipFill>
        <p:spPr>
          <a:xfrm>
            <a:off x="2855595" y="3213100"/>
            <a:ext cx="7011035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5" b="56944"/>
          <a:stretch>
            <a:fillRect/>
          </a:stretch>
        </p:blipFill>
        <p:spPr>
          <a:xfrm>
            <a:off x="3287395" y="1988820"/>
            <a:ext cx="5769610" cy="98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/>
          <p:cNvSpPr/>
          <p:nvPr/>
        </p:nvSpPr>
        <p:spPr bwMode="white">
          <a:xfrm>
            <a:off x="692150" y="2472055"/>
            <a:ext cx="2066290" cy="1382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3383915" y="2511425"/>
            <a:ext cx="2139315" cy="155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6148705" y="2421255"/>
            <a:ext cx="2284095" cy="165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9077960" y="2511425"/>
            <a:ext cx="2183765" cy="155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3145"/>
            <a:ext cx="11520000" cy="271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/>
          <p:cNvSpPr/>
          <p:nvPr>
            <p:custDataLst>
              <p:tags r:id="rId4"/>
            </p:custDataLst>
          </p:nvPr>
        </p:nvSpPr>
        <p:spPr bwMode="white">
          <a:xfrm>
            <a:off x="1854835" y="5244465"/>
            <a:ext cx="317500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3090" y="1837935"/>
            <a:ext cx="3379834" cy="128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900" y="1837935"/>
            <a:ext cx="3056132" cy="128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58775"/>
            <a:ext cx="11520000" cy="276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820458" y="4651293"/>
            <a:ext cx="2827636" cy="128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55445" y="2823210"/>
            <a:ext cx="4220845" cy="133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