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.xml"/><Relationship Id="rId3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6"/>
          <a:stretch>
            <a:fillRect/>
          </a:stretch>
        </p:blipFill>
        <p:spPr>
          <a:xfrm>
            <a:off x="1271270" y="3357245"/>
            <a:ext cx="9618980" cy="1174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60000"/>
            <a:ext cx="11520000" cy="344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/>
          <p:cNvSpPr/>
          <p:nvPr/>
        </p:nvSpPr>
        <p:spPr bwMode="white">
          <a:xfrm>
            <a:off x="610235" y="2349500"/>
            <a:ext cx="1577340" cy="172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5967095" y="2421255"/>
            <a:ext cx="1403985" cy="172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8957310" y="2360295"/>
            <a:ext cx="1072515" cy="155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215640" y="2421255"/>
            <a:ext cx="1577340" cy="172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5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801700"/>
            <a:ext cx="11520000" cy="2799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矩形 35"/>
          <p:cNvSpPr/>
          <p:nvPr>
            <p:custDataLst>
              <p:tags r:id="rId5"/>
            </p:custDataLst>
          </p:nvPr>
        </p:nvSpPr>
        <p:spPr bwMode="white">
          <a:xfrm>
            <a:off x="1124585" y="4553585"/>
            <a:ext cx="563880" cy="59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6"/>
            </p:custDataLst>
          </p:nvPr>
        </p:nvSpPr>
        <p:spPr bwMode="white">
          <a:xfrm>
            <a:off x="2953385" y="4553585"/>
            <a:ext cx="539115" cy="59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7"/>
            </p:custDataLst>
          </p:nvPr>
        </p:nvSpPr>
        <p:spPr bwMode="white">
          <a:xfrm>
            <a:off x="4700270" y="4403725"/>
            <a:ext cx="819150" cy="789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8"/>
            </p:custDataLst>
          </p:nvPr>
        </p:nvSpPr>
        <p:spPr bwMode="white">
          <a:xfrm>
            <a:off x="6529705" y="4475480"/>
            <a:ext cx="616585" cy="66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9"/>
            </p:custDataLst>
          </p:nvPr>
        </p:nvSpPr>
        <p:spPr bwMode="white">
          <a:xfrm>
            <a:off x="8314690" y="4403725"/>
            <a:ext cx="777875" cy="80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10"/>
            </p:custDataLst>
          </p:nvPr>
        </p:nvSpPr>
        <p:spPr bwMode="white">
          <a:xfrm>
            <a:off x="10111740" y="4553585"/>
            <a:ext cx="654685" cy="63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11"/>
            </p:custDataLst>
          </p:nvPr>
        </p:nvSpPr>
        <p:spPr bwMode="white">
          <a:xfrm>
            <a:off x="1197610" y="6078855"/>
            <a:ext cx="292100" cy="230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12"/>
            </p:custDataLst>
          </p:nvPr>
        </p:nvSpPr>
        <p:spPr bwMode="white">
          <a:xfrm>
            <a:off x="2940050" y="6069330"/>
            <a:ext cx="269875" cy="29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13"/>
            </p:custDataLst>
          </p:nvPr>
        </p:nvSpPr>
        <p:spPr bwMode="white">
          <a:xfrm>
            <a:off x="4774565" y="6078855"/>
            <a:ext cx="276225" cy="28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14"/>
            </p:custDataLst>
          </p:nvPr>
        </p:nvSpPr>
        <p:spPr bwMode="white">
          <a:xfrm>
            <a:off x="6558915" y="6069330"/>
            <a:ext cx="288290" cy="28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15"/>
            </p:custDataLst>
          </p:nvPr>
        </p:nvSpPr>
        <p:spPr bwMode="white">
          <a:xfrm>
            <a:off x="8390890" y="6069330"/>
            <a:ext cx="300355" cy="242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16"/>
            </p:custDataLst>
          </p:nvPr>
        </p:nvSpPr>
        <p:spPr bwMode="white">
          <a:xfrm>
            <a:off x="10193655" y="6068695"/>
            <a:ext cx="254000" cy="2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1" grpId="0" bldLvl="0" animBg="1"/>
      <p:bldP spid="33" grpId="0" bldLvl="0" animBg="1"/>
      <p:bldP spid="2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7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45421" y="1810801"/>
            <a:ext cx="9444495" cy="782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3100"/>
            <a:ext cx="11520000" cy="304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854743" y="5157021"/>
            <a:ext cx="4055801" cy="1020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15415" y="1988820"/>
            <a:ext cx="7356475" cy="2351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NTFhM2RhYzI2NWUwNWU0YjBjZDk5MTExNzY5ZDMyYT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2023-11-25T06:46:06Z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