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5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 r="54586" b="32417"/>
          <a:stretch>
            <a:fillRect/>
          </a:stretch>
        </p:blipFill>
        <p:spPr>
          <a:xfrm>
            <a:off x="3071495" y="3141345"/>
            <a:ext cx="641921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8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0775" y="1816100"/>
            <a:ext cx="267970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967355" y="1816100"/>
            <a:ext cx="267970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4813935" y="1816100"/>
            <a:ext cx="267970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671945" y="1816100"/>
            <a:ext cx="267970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616315" y="1816100"/>
            <a:ext cx="267970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0591165" y="1816100"/>
            <a:ext cx="267970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338025"/>
            <a:ext cx="11520000" cy="338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716280" y="3358515"/>
            <a:ext cx="2075180" cy="2281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3467735" y="3430270"/>
            <a:ext cx="2023745" cy="2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6171400" y="3655046"/>
            <a:ext cx="1466180" cy="1985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8923020" y="3461385"/>
            <a:ext cx="2195830" cy="217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/>
          <p:cNvSpPr/>
          <p:nvPr/>
        </p:nvSpPr>
        <p:spPr bwMode="white">
          <a:xfrm>
            <a:off x="6077585" y="1355090"/>
            <a:ext cx="3867785" cy="179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95630" y="1355725"/>
            <a:ext cx="4314825" cy="1421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4743" y="1122026"/>
            <a:ext cx="3056132" cy="1714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356565"/>
            <a:ext cx="11520000" cy="2450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82692" y="3976416"/>
            <a:ext cx="3912991" cy="1716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560" y="1701165"/>
            <a:ext cx="5198745" cy="2411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